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8" r:id="rId5"/>
    <p:sldId id="302" r:id="rId6"/>
    <p:sldId id="300" r:id="rId7"/>
    <p:sldId id="284" r:id="rId8"/>
    <p:sldId id="285" r:id="rId9"/>
    <p:sldId id="306" r:id="rId10"/>
    <p:sldId id="307" r:id="rId11"/>
    <p:sldId id="305" r:id="rId12"/>
    <p:sldId id="304" r:id="rId13"/>
    <p:sldId id="292" r:id="rId14"/>
    <p:sldId id="308" r:id="rId15"/>
    <p:sldId id="309" r:id="rId16"/>
    <p:sldId id="310" r:id="rId17"/>
    <p:sldId id="311" r:id="rId18"/>
    <p:sldId id="297" r:id="rId19"/>
    <p:sldId id="294" r:id="rId20"/>
    <p:sldId id="295" r:id="rId21"/>
    <p:sldId id="296" r:id="rId22"/>
    <p:sldId id="312" r:id="rId23"/>
    <p:sldId id="313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-An Phan" initials="BPQ" lastIdx="10" clrIdx="0">
    <p:extLst>
      <p:ext uri="{19B8F6BF-5375-455C-9EA6-DF929625EA0E}">
        <p15:presenceInfo xmlns:p15="http://schemas.microsoft.com/office/powerpoint/2012/main" userId="Bao-An Phan" providerId="None"/>
      </p:ext>
    </p:extLst>
  </p:cmAuthor>
  <p:cmAuthor id="2" name="kerstin.schilcher" initials="ke" lastIdx="5" clrIdx="1">
    <p:extLst>
      <p:ext uri="{19B8F6BF-5375-455C-9EA6-DF929625EA0E}">
        <p15:presenceInfo xmlns:p15="http://schemas.microsoft.com/office/powerpoint/2012/main" userId="S::kerstin.schilcher@energyagency.at::2f0678c3-4d73-49a5-8e8f-f2f165547e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31F1B-C1FD-7252-FA6B-3162F2216502}" v="14" dt="2023-03-08T09:54:01.393"/>
    <p1510:client id="{5F6E17FD-4C44-4E12-8239-DB675B4A9D99}" v="1" dt="2023-03-08T13:31:59.655"/>
  </p1510:revLst>
</p1510:revInfo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5931" autoAdjust="0"/>
  </p:normalViewPr>
  <p:slideViewPr>
    <p:cSldViewPr snapToGrid="0">
      <p:cViewPr varScale="1">
        <p:scale>
          <a:sx n="110" d="100"/>
          <a:sy n="110" d="100"/>
        </p:scale>
        <p:origin x="64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stin.schilcher" userId="S::kerstin.schilcher@energyagency.at::2f0678c3-4d73-49a5-8e8f-f2f165547e83" providerId="AD" clId="Web-{5A731F1B-C1FD-7252-FA6B-3162F2216502}"/>
    <pc:docChg chg="modSld">
      <pc:chgData name="kerstin.schilcher" userId="S::kerstin.schilcher@energyagency.at::2f0678c3-4d73-49a5-8e8f-f2f165547e83" providerId="AD" clId="Web-{5A731F1B-C1FD-7252-FA6B-3162F2216502}" dt="2023-03-08T09:54:01.393" v="13"/>
      <pc:docMkLst>
        <pc:docMk/>
      </pc:docMkLst>
      <pc:sldChg chg="delCm">
        <pc:chgData name="kerstin.schilcher" userId="S::kerstin.schilcher@energyagency.at::2f0678c3-4d73-49a5-8e8f-f2f165547e83" providerId="AD" clId="Web-{5A731F1B-C1FD-7252-FA6B-3162F2216502}" dt="2023-03-08T09:52:16.558" v="5"/>
        <pc:sldMkLst>
          <pc:docMk/>
          <pc:sldMk cId="665219316" sldId="285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2:53.248" v="7"/>
        <pc:sldMkLst>
          <pc:docMk/>
          <pc:sldMk cId="4091674644" sldId="292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16.624" v="9"/>
        <pc:sldMkLst>
          <pc:docMk/>
          <pc:sldMk cId="25800700" sldId="294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23.109" v="10"/>
        <pc:sldMkLst>
          <pc:docMk/>
          <pc:sldMk cId="2575421478" sldId="295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3:06.155" v="8"/>
        <pc:sldMkLst>
          <pc:docMk/>
          <pc:sldMk cId="722098795" sldId="297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0:04.236" v="0"/>
        <pc:sldMkLst>
          <pc:docMk/>
          <pc:sldMk cId="3989923275" sldId="298"/>
        </pc:sldMkLst>
      </pc:sldChg>
      <pc:sldChg chg="modSp delCm">
        <pc:chgData name="kerstin.schilcher" userId="S::kerstin.schilcher@energyagency.at::2f0678c3-4d73-49a5-8e8f-f2f165547e83" providerId="AD" clId="Web-{5A731F1B-C1FD-7252-FA6B-3162F2216502}" dt="2023-03-08T09:51:50.431" v="4"/>
        <pc:sldMkLst>
          <pc:docMk/>
          <pc:sldMk cId="3261838158" sldId="300"/>
        </pc:sldMkLst>
        <pc:spChg chg="mod">
          <ac:chgData name="kerstin.schilcher" userId="S::kerstin.schilcher@energyagency.at::2f0678c3-4d73-49a5-8e8f-f2f165547e83" providerId="AD" clId="Web-{5A731F1B-C1FD-7252-FA6B-3162F2216502}" dt="2023-03-08T09:51:43.321" v="3" actId="20577"/>
          <ac:spMkLst>
            <pc:docMk/>
            <pc:sldMk cId="3261838158" sldId="300"/>
            <ac:spMk id="4" creationId="{D355C61F-C8F1-4977-8E1F-F16C0D9EA88C}"/>
          </ac:spMkLst>
        </pc:spChg>
      </pc:sldChg>
      <pc:sldChg chg="delCm">
        <pc:chgData name="kerstin.schilcher" userId="S::kerstin.schilcher@energyagency.at::2f0678c3-4d73-49a5-8e8f-f2f165547e83" providerId="AD" clId="Web-{5A731F1B-C1FD-7252-FA6B-3162F2216502}" dt="2023-03-08T09:50:17.049" v="1"/>
        <pc:sldMkLst>
          <pc:docMk/>
          <pc:sldMk cId="2955763736" sldId="302"/>
        </pc:sldMkLst>
      </pc:sldChg>
      <pc:sldChg chg="delCm">
        <pc:chgData name="kerstin.schilcher" userId="S::kerstin.schilcher@energyagency.at::2f0678c3-4d73-49a5-8e8f-f2f165547e83" providerId="AD" clId="Web-{5A731F1B-C1FD-7252-FA6B-3162F2216502}" dt="2023-03-08T09:52:37.356" v="6"/>
        <pc:sldMkLst>
          <pc:docMk/>
          <pc:sldMk cId="182973834" sldId="307"/>
        </pc:sldMkLst>
      </pc:sldChg>
      <pc:sldChg chg="addCm delCm">
        <pc:chgData name="kerstin.schilcher" userId="S::kerstin.schilcher@energyagency.at::2f0678c3-4d73-49a5-8e8f-f2f165547e83" providerId="AD" clId="Web-{5A731F1B-C1FD-7252-FA6B-3162F2216502}" dt="2023-03-08T09:54:01.393" v="13"/>
        <pc:sldMkLst>
          <pc:docMk/>
          <pc:sldMk cId="2008323288" sldId="313"/>
        </pc:sldMkLst>
      </pc:sldChg>
    </pc:docChg>
  </pc:docChgLst>
  <pc:docChgLst>
    <pc:chgData name="Natascha Fenz" userId="3b47df30-341e-4ebe-a13b-e9d944c23e69" providerId="ADAL" clId="{5F6E17FD-4C44-4E12-8239-DB675B4A9D99}"/>
    <pc:docChg chg="undo custSel modSld">
      <pc:chgData name="Natascha Fenz" userId="3b47df30-341e-4ebe-a13b-e9d944c23e69" providerId="ADAL" clId="{5F6E17FD-4C44-4E12-8239-DB675B4A9D99}" dt="2023-03-08T13:31:47.275" v="6" actId="20577"/>
      <pc:docMkLst>
        <pc:docMk/>
      </pc:docMkLst>
      <pc:sldChg chg="modSp mod">
        <pc:chgData name="Natascha Fenz" userId="3b47df30-341e-4ebe-a13b-e9d944c23e69" providerId="ADAL" clId="{5F6E17FD-4C44-4E12-8239-DB675B4A9D99}" dt="2023-03-08T13:30:43.112" v="3" actId="14100"/>
        <pc:sldMkLst>
          <pc:docMk/>
          <pc:sldMk cId="3989923275" sldId="298"/>
        </pc:sldMkLst>
        <pc:spChg chg="mod">
          <ac:chgData name="Natascha Fenz" userId="3b47df30-341e-4ebe-a13b-e9d944c23e69" providerId="ADAL" clId="{5F6E17FD-4C44-4E12-8239-DB675B4A9D99}" dt="2023-03-08T13:30:43.112" v="3" actId="14100"/>
          <ac:spMkLst>
            <pc:docMk/>
            <pc:sldMk cId="3989923275" sldId="298"/>
            <ac:spMk id="7" creationId="{961628E7-DC56-5702-AF0C-C9B04478AA3A}"/>
          </ac:spMkLst>
        </pc:spChg>
      </pc:sldChg>
      <pc:sldChg chg="modSp mod">
        <pc:chgData name="Natascha Fenz" userId="3b47df30-341e-4ebe-a13b-e9d944c23e69" providerId="ADAL" clId="{5F6E17FD-4C44-4E12-8239-DB675B4A9D99}" dt="2023-03-08T13:31:47.275" v="6" actId="20577"/>
        <pc:sldMkLst>
          <pc:docMk/>
          <pc:sldMk cId="2008323288" sldId="313"/>
        </pc:sldMkLst>
        <pc:spChg chg="mod">
          <ac:chgData name="Natascha Fenz" userId="3b47df30-341e-4ebe-a13b-e9d944c23e69" providerId="ADAL" clId="{5F6E17FD-4C44-4E12-8239-DB675B4A9D99}" dt="2023-03-08T13:31:47.275" v="6" actId="20577"/>
          <ac:spMkLst>
            <pc:docMk/>
            <pc:sldMk cId="2008323288" sldId="313"/>
            <ac:spMk id="11" creationId="{00000000-0000-0000-0000-000000000000}"/>
          </ac:spMkLst>
        </pc:spChg>
      </pc:sldChg>
    </pc:docChg>
  </pc:docChgLst>
  <pc:docChgLst>
    <pc:chgData name="Irene Stögerer" userId="2215002d-8cc2-4d9f-9126-67d611d2ca4d" providerId="ADAL" clId="{741D8B18-654A-4766-B1E5-3AF94225EE80}"/>
    <pc:docChg chg="undo custSel modSld">
      <pc:chgData name="Irene Stögerer" userId="2215002d-8cc2-4d9f-9126-67d611d2ca4d" providerId="ADAL" clId="{741D8B18-654A-4766-B1E5-3AF94225EE80}" dt="2023-02-27T13:34:56.208" v="11290" actId="20577"/>
      <pc:docMkLst>
        <pc:docMk/>
      </pc:docMkLst>
      <pc:sldChg chg="modSp mod">
        <pc:chgData name="Irene Stögerer" userId="2215002d-8cc2-4d9f-9126-67d611d2ca4d" providerId="ADAL" clId="{741D8B18-654A-4766-B1E5-3AF94225EE80}" dt="2023-02-23T12:53:04.129" v="1941" actId="20577"/>
        <pc:sldMkLst>
          <pc:docMk/>
          <pc:sldMk cId="3188837873" sldId="284"/>
        </pc:sldMkLst>
        <pc:spChg chg="mod">
          <ac:chgData name="Irene Stögerer" userId="2215002d-8cc2-4d9f-9126-67d611d2ca4d" providerId="ADAL" clId="{741D8B18-654A-4766-B1E5-3AF94225EE80}" dt="2023-02-23T12:47:47.894" v="973" actId="20577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3T12:48:18.627" v="1096" actId="6549"/>
          <ac:spMkLst>
            <pc:docMk/>
            <pc:sldMk cId="3188837873" sldId="284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3T12:48:31.167" v="1121" actId="20577"/>
          <ac:spMkLst>
            <pc:docMk/>
            <pc:sldMk cId="3188837873" sldId="284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3T12:53:04.129" v="1941" actId="20577"/>
          <ac:spMkLst>
            <pc:docMk/>
            <pc:sldMk cId="3188837873" sldId="284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3T12:48:35.061" v="1128" actId="20577"/>
          <ac:spMkLst>
            <pc:docMk/>
            <pc:sldMk cId="3188837873" sldId="284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3T12:49:53.780" v="1272" actId="20577"/>
          <ac:spMkLst>
            <pc:docMk/>
            <pc:sldMk cId="3188837873" sldId="284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3T12:53:49.453" v="2038" actId="20577"/>
        <pc:sldMkLst>
          <pc:docMk/>
          <pc:sldMk cId="665219316" sldId="285"/>
        </pc:sldMkLst>
        <pc:spChg chg="mod">
          <ac:chgData name="Irene Stögerer" userId="2215002d-8cc2-4d9f-9126-67d611d2ca4d" providerId="ADAL" clId="{741D8B18-654A-4766-B1E5-3AF94225EE80}" dt="2023-02-23T12:53:49.453" v="2038" actId="20577"/>
          <ac:spMkLst>
            <pc:docMk/>
            <pc:sldMk cId="665219316" sldId="285"/>
            <ac:spMk id="4" creationId="{3B86E961-B76E-423F-995E-11B31E921437}"/>
          </ac:spMkLst>
        </pc:spChg>
      </pc:sldChg>
      <pc:sldChg chg="modSp mod">
        <pc:chgData name="Irene Stögerer" userId="2215002d-8cc2-4d9f-9126-67d611d2ca4d" providerId="ADAL" clId="{741D8B18-654A-4766-B1E5-3AF94225EE80}" dt="2023-02-27T08:28:02.363" v="5491" actId="20577"/>
        <pc:sldMkLst>
          <pc:docMk/>
          <pc:sldMk cId="4091674644" sldId="292"/>
        </pc:sldMkLst>
        <pc:spChg chg="mod">
          <ac:chgData name="Irene Stögerer" userId="2215002d-8cc2-4d9f-9126-67d611d2ca4d" providerId="ADAL" clId="{741D8B18-654A-4766-B1E5-3AF94225EE80}" dt="2023-02-27T08:28:02.363" v="5491" actId="20577"/>
          <ac:spMkLst>
            <pc:docMk/>
            <pc:sldMk cId="4091674644" sldId="292"/>
            <ac:spMk id="3" creationId="{200B3D2B-613A-41BE-987D-E6A1324B456D}"/>
          </ac:spMkLst>
        </pc:spChg>
        <pc:spChg chg="mod">
          <ac:chgData name="Irene Stögerer" userId="2215002d-8cc2-4d9f-9126-67d611d2ca4d" providerId="ADAL" clId="{741D8B18-654A-4766-B1E5-3AF94225EE80}" dt="2023-02-27T08:27:54.472" v="5476" actId="20577"/>
          <ac:spMkLst>
            <pc:docMk/>
            <pc:sldMk cId="4091674644" sldId="292"/>
            <ac:spMk id="14" creationId="{F278402B-CA7D-4F5B-B3FA-ED74AB3CFB6C}"/>
          </ac:spMkLst>
        </pc:spChg>
      </pc:sldChg>
      <pc:sldChg chg="modSp mod">
        <pc:chgData name="Irene Stögerer" userId="2215002d-8cc2-4d9f-9126-67d611d2ca4d" providerId="ADAL" clId="{741D8B18-654A-4766-B1E5-3AF94225EE80}" dt="2023-02-27T13:29:55.938" v="10689" actId="790"/>
        <pc:sldMkLst>
          <pc:docMk/>
          <pc:sldMk cId="25800700" sldId="294"/>
        </pc:sldMkLst>
        <pc:spChg chg="mod">
          <ac:chgData name="Irene Stögerer" userId="2215002d-8cc2-4d9f-9126-67d611d2ca4d" providerId="ADAL" clId="{741D8B18-654A-4766-B1E5-3AF94225EE80}" dt="2023-02-27T13:29:55.938" v="10689" actId="790"/>
          <ac:spMkLst>
            <pc:docMk/>
            <pc:sldMk cId="25800700" sldId="294"/>
            <ac:spMk id="2" creationId="{623FB4D5-DA14-4F29-9320-2DE0A6B571B9}"/>
          </ac:spMkLst>
        </pc:spChg>
        <pc:spChg chg="mod">
          <ac:chgData name="Irene Stögerer" userId="2215002d-8cc2-4d9f-9126-67d611d2ca4d" providerId="ADAL" clId="{741D8B18-654A-4766-B1E5-3AF94225EE80}" dt="2023-02-27T13:29:50.141" v="10688" actId="790"/>
          <ac:spMkLst>
            <pc:docMk/>
            <pc:sldMk cId="25800700" sldId="294"/>
            <ac:spMk id="3" creationId="{DE9D0F75-42B5-4960-8C3A-291285872DAF}"/>
          </ac:spMkLst>
        </pc:spChg>
        <pc:graphicFrameChg chg="mod">
          <ac:chgData name="Irene Stögerer" userId="2215002d-8cc2-4d9f-9126-67d611d2ca4d" providerId="ADAL" clId="{741D8B18-654A-4766-B1E5-3AF94225EE80}" dt="2023-02-27T13:29:21.448" v="10675" actId="20577"/>
          <ac:graphicFrameMkLst>
            <pc:docMk/>
            <pc:sldMk cId="25800700" sldId="294"/>
            <ac:graphicFrameMk id="4" creationId="{FFE8AFAB-AE1F-4453-8C1B-70D2EF9B1373}"/>
          </ac:graphicFrameMkLst>
        </pc:graphicFrameChg>
        <pc:graphicFrameChg chg="mod">
          <ac:chgData name="Irene Stögerer" userId="2215002d-8cc2-4d9f-9126-67d611d2ca4d" providerId="ADAL" clId="{741D8B18-654A-4766-B1E5-3AF94225EE80}" dt="2023-02-27T13:29:26.558" v="10681" actId="20577"/>
          <ac:graphicFrameMkLst>
            <pc:docMk/>
            <pc:sldMk cId="25800700" sldId="294"/>
            <ac:graphicFrameMk id="7" creationId="{9BEBE5AF-1D10-425C-8F3C-2236E52E6E67}"/>
          </ac:graphicFrameMkLst>
        </pc:graphicFrameChg>
        <pc:graphicFrameChg chg="mod">
          <ac:chgData name="Irene Stögerer" userId="2215002d-8cc2-4d9f-9126-67d611d2ca4d" providerId="ADAL" clId="{741D8B18-654A-4766-B1E5-3AF94225EE80}" dt="2023-02-27T13:29:31.283" v="10687" actId="20577"/>
          <ac:graphicFrameMkLst>
            <pc:docMk/>
            <pc:sldMk cId="25800700" sldId="294"/>
            <ac:graphicFrameMk id="8" creationId="{A8D5CDFF-2AF9-4CDE-BF8D-15F294BD5095}"/>
          </ac:graphicFrameMkLst>
        </pc:graphicFrameChg>
      </pc:sldChg>
      <pc:sldChg chg="modSp mod modNotesTx">
        <pc:chgData name="Irene Stögerer" userId="2215002d-8cc2-4d9f-9126-67d611d2ca4d" providerId="ADAL" clId="{741D8B18-654A-4766-B1E5-3AF94225EE80}" dt="2023-02-27T13:34:56.208" v="11290" actId="20577"/>
        <pc:sldMkLst>
          <pc:docMk/>
          <pc:sldMk cId="2575421478" sldId="295"/>
        </pc:sldMkLst>
        <pc:spChg chg="mod">
          <ac:chgData name="Irene Stögerer" userId="2215002d-8cc2-4d9f-9126-67d611d2ca4d" providerId="ADAL" clId="{741D8B18-654A-4766-B1E5-3AF94225EE80}" dt="2023-02-27T13:30:19.468" v="10749" actId="6549"/>
          <ac:spMkLst>
            <pc:docMk/>
            <pc:sldMk cId="2575421478" sldId="295"/>
            <ac:spMk id="2" creationId="{E7267129-D582-495A-8F4B-6B9075899DD6}"/>
          </ac:spMkLst>
        </pc:spChg>
        <pc:spChg chg="mod">
          <ac:chgData name="Irene Stögerer" userId="2215002d-8cc2-4d9f-9126-67d611d2ca4d" providerId="ADAL" clId="{741D8B18-654A-4766-B1E5-3AF94225EE80}" dt="2023-02-27T13:31:31.289" v="10999" actId="6549"/>
          <ac:spMkLst>
            <pc:docMk/>
            <pc:sldMk cId="2575421478" sldId="295"/>
            <ac:spMk id="3" creationId="{F204AFD2-303D-4B48-AA3E-C96B74D8127A}"/>
          </ac:spMkLst>
        </pc:spChg>
        <pc:graphicFrameChg chg="mod modGraphic">
          <ac:chgData name="Irene Stögerer" userId="2215002d-8cc2-4d9f-9126-67d611d2ca4d" providerId="ADAL" clId="{741D8B18-654A-4766-B1E5-3AF94225EE80}" dt="2023-02-27T13:31:47.648" v="11012"/>
          <ac:graphicFrameMkLst>
            <pc:docMk/>
            <pc:sldMk cId="2575421478" sldId="295"/>
            <ac:graphicFrameMk id="4" creationId="{BEE0921D-4C1D-4106-9AC0-F73F30E8DA3C}"/>
          </ac:graphicFrameMkLst>
        </pc:graphicFrameChg>
      </pc:sldChg>
      <pc:sldChg chg="modSp mod">
        <pc:chgData name="Irene Stögerer" userId="2215002d-8cc2-4d9f-9126-67d611d2ca4d" providerId="ADAL" clId="{741D8B18-654A-4766-B1E5-3AF94225EE80}" dt="2023-02-27T13:32:08.199" v="11029" actId="20577"/>
        <pc:sldMkLst>
          <pc:docMk/>
          <pc:sldMk cId="4153678306" sldId="296"/>
        </pc:sldMkLst>
        <pc:spChg chg="mod">
          <ac:chgData name="Irene Stögerer" userId="2215002d-8cc2-4d9f-9126-67d611d2ca4d" providerId="ADAL" clId="{741D8B18-654A-4766-B1E5-3AF94225EE80}" dt="2023-02-27T13:31:59.958" v="11026" actId="20577"/>
          <ac:spMkLst>
            <pc:docMk/>
            <pc:sldMk cId="4153678306" sldId="296"/>
            <ac:spMk id="5" creationId="{11265965-2271-4C1C-BD0A-6F85F80FF9A6}"/>
          </ac:spMkLst>
        </pc:spChg>
        <pc:spChg chg="mod">
          <ac:chgData name="Irene Stögerer" userId="2215002d-8cc2-4d9f-9126-67d611d2ca4d" providerId="ADAL" clId="{741D8B18-654A-4766-B1E5-3AF94225EE80}" dt="2023-02-27T13:32:02.678" v="11028" actId="20577"/>
          <ac:spMkLst>
            <pc:docMk/>
            <pc:sldMk cId="4153678306" sldId="296"/>
            <ac:spMk id="6" creationId="{50A3BCC3-A277-4C0B-9EBA-EB53990D8EBD}"/>
          </ac:spMkLst>
        </pc:spChg>
        <pc:spChg chg="mod">
          <ac:chgData name="Irene Stögerer" userId="2215002d-8cc2-4d9f-9126-67d611d2ca4d" providerId="ADAL" clId="{741D8B18-654A-4766-B1E5-3AF94225EE80}" dt="2023-02-27T13:31:55.628" v="11019" actId="20577"/>
          <ac:spMkLst>
            <pc:docMk/>
            <pc:sldMk cId="4153678306" sldId="296"/>
            <ac:spMk id="14" creationId="{6C38D7A9-9299-4108-BB08-026F4B9CAE7B}"/>
          </ac:spMkLst>
        </pc:spChg>
        <pc:spChg chg="mod">
          <ac:chgData name="Irene Stögerer" userId="2215002d-8cc2-4d9f-9126-67d611d2ca4d" providerId="ADAL" clId="{741D8B18-654A-4766-B1E5-3AF94225EE80}" dt="2023-02-27T13:32:08.199" v="11029" actId="20577"/>
          <ac:spMkLst>
            <pc:docMk/>
            <pc:sldMk cId="4153678306" sldId="296"/>
            <ac:spMk id="16" creationId="{FD8A1232-50A8-4535-AAF9-7F4180EAA0DD}"/>
          </ac:spMkLst>
        </pc:spChg>
      </pc:sldChg>
      <pc:sldChg chg="modSp mod">
        <pc:chgData name="Irene Stögerer" userId="2215002d-8cc2-4d9f-9126-67d611d2ca4d" providerId="ADAL" clId="{741D8B18-654A-4766-B1E5-3AF94225EE80}" dt="2023-02-27T13:26:51.188" v="10210" actId="20577"/>
        <pc:sldMkLst>
          <pc:docMk/>
          <pc:sldMk cId="722098795" sldId="297"/>
        </pc:sldMkLst>
        <pc:spChg chg="mod">
          <ac:chgData name="Irene Stögerer" userId="2215002d-8cc2-4d9f-9126-67d611d2ca4d" providerId="ADAL" clId="{741D8B18-654A-4766-B1E5-3AF94225EE80}" dt="2023-02-27T13:26:51.188" v="10210" actId="20577"/>
          <ac:spMkLst>
            <pc:docMk/>
            <pc:sldMk cId="722098795" sldId="297"/>
            <ac:spMk id="2" creationId="{3560F281-4FF6-4617-A809-AC9C15ECF18A}"/>
          </ac:spMkLst>
        </pc:spChg>
      </pc:sldChg>
      <pc:sldChg chg="modSp mod">
        <pc:chgData name="Irene Stögerer" userId="2215002d-8cc2-4d9f-9126-67d611d2ca4d" providerId="ADAL" clId="{741D8B18-654A-4766-B1E5-3AF94225EE80}" dt="2023-02-23T12:47:28.924" v="937" actId="6549"/>
        <pc:sldMkLst>
          <pc:docMk/>
          <pc:sldMk cId="3261838158" sldId="300"/>
        </pc:sldMkLst>
        <pc:spChg chg="mod">
          <ac:chgData name="Irene Stögerer" userId="2215002d-8cc2-4d9f-9126-67d611d2ca4d" providerId="ADAL" clId="{741D8B18-654A-4766-B1E5-3AF94225EE80}" dt="2023-02-21T16:05:18.586" v="32" actId="20577"/>
          <ac:spMkLst>
            <pc:docMk/>
            <pc:sldMk cId="3261838158" sldId="300"/>
            <ac:spMk id="2" creationId="{3560F281-4FF6-4617-A809-AC9C15ECF18A}"/>
          </ac:spMkLst>
        </pc:spChg>
        <pc:spChg chg="mod">
          <ac:chgData name="Irene Stögerer" userId="2215002d-8cc2-4d9f-9126-67d611d2ca4d" providerId="ADAL" clId="{741D8B18-654A-4766-B1E5-3AF94225EE80}" dt="2023-02-23T12:43:18.031" v="353" actId="6549"/>
          <ac:spMkLst>
            <pc:docMk/>
            <pc:sldMk cId="3261838158" sldId="300"/>
            <ac:spMk id="3" creationId="{611DC577-0A95-47D0-95D9-5F8DA763D46B}"/>
          </ac:spMkLst>
        </pc:spChg>
        <pc:spChg chg="mod">
          <ac:chgData name="Irene Stögerer" userId="2215002d-8cc2-4d9f-9126-67d611d2ca4d" providerId="ADAL" clId="{741D8B18-654A-4766-B1E5-3AF94225EE80}" dt="2023-02-23T12:47:28.924" v="937" actId="6549"/>
          <ac:spMkLst>
            <pc:docMk/>
            <pc:sldMk cId="3261838158" sldId="300"/>
            <ac:spMk id="4" creationId="{D355C61F-C8F1-4977-8E1F-F16C0D9EA88C}"/>
          </ac:spMkLst>
        </pc:spChg>
      </pc:sldChg>
      <pc:sldChg chg="modSp mod">
        <pc:chgData name="Irene Stögerer" userId="2215002d-8cc2-4d9f-9126-67d611d2ca4d" providerId="ADAL" clId="{741D8B18-654A-4766-B1E5-3AF94225EE80}" dt="2023-02-23T16:21:20.168" v="5348" actId="20577"/>
        <pc:sldMkLst>
          <pc:docMk/>
          <pc:sldMk cId="2246998943" sldId="304"/>
        </pc:sldMkLst>
        <pc:spChg chg="mod">
          <ac:chgData name="Irene Stögerer" userId="2215002d-8cc2-4d9f-9126-67d611d2ca4d" providerId="ADAL" clId="{741D8B18-654A-4766-B1E5-3AF94225EE80}" dt="2023-02-23T16:17:54.449" v="4703" actId="20577"/>
          <ac:spMkLst>
            <pc:docMk/>
            <pc:sldMk cId="2246998943" sldId="304"/>
            <ac:spMk id="2" creationId="{B1145A94-ED0A-0407-CBA2-23DF1C7DCAC1}"/>
          </ac:spMkLst>
        </pc:spChg>
        <pc:spChg chg="mod">
          <ac:chgData name="Irene Stögerer" userId="2215002d-8cc2-4d9f-9126-67d611d2ca4d" providerId="ADAL" clId="{741D8B18-654A-4766-B1E5-3AF94225EE80}" dt="2023-02-23T16:18:04.417" v="4754" actId="6549"/>
          <ac:spMkLst>
            <pc:docMk/>
            <pc:sldMk cId="2246998943" sldId="304"/>
            <ac:spMk id="3" creationId="{7295A4F0-D54A-D17D-97AD-2A2533AE5B3E}"/>
          </ac:spMkLst>
        </pc:spChg>
        <pc:spChg chg="mod">
          <ac:chgData name="Irene Stögerer" userId="2215002d-8cc2-4d9f-9126-67d611d2ca4d" providerId="ADAL" clId="{741D8B18-654A-4766-B1E5-3AF94225EE80}" dt="2023-02-23T16:20:57.077" v="5276" actId="20577"/>
          <ac:spMkLst>
            <pc:docMk/>
            <pc:sldMk cId="2246998943" sldId="304"/>
            <ac:spMk id="4" creationId="{71951193-23B2-63BF-295E-553C332C045A}"/>
          </ac:spMkLst>
        </pc:spChg>
        <pc:spChg chg="mod">
          <ac:chgData name="Irene Stögerer" userId="2215002d-8cc2-4d9f-9126-67d611d2ca4d" providerId="ADAL" clId="{741D8B18-654A-4766-B1E5-3AF94225EE80}" dt="2023-02-23T16:21:20.168" v="5348" actId="20577"/>
          <ac:spMkLst>
            <pc:docMk/>
            <pc:sldMk cId="2246998943" sldId="304"/>
            <ac:spMk id="8" creationId="{8CB8AF16-8B48-75E3-C4A5-3C1DCB6B9370}"/>
          </ac:spMkLst>
        </pc:spChg>
      </pc:sldChg>
      <pc:sldChg chg="modSp mod">
        <pc:chgData name="Irene Stögerer" userId="2215002d-8cc2-4d9f-9126-67d611d2ca4d" providerId="ADAL" clId="{741D8B18-654A-4766-B1E5-3AF94225EE80}" dt="2023-02-23T16:17:37.692" v="4690" actId="20577"/>
        <pc:sldMkLst>
          <pc:docMk/>
          <pc:sldMk cId="345501063" sldId="305"/>
        </pc:sldMkLst>
        <pc:spChg chg="mod">
          <ac:chgData name="Irene Stögerer" userId="2215002d-8cc2-4d9f-9126-67d611d2ca4d" providerId="ADAL" clId="{741D8B18-654A-4766-B1E5-3AF94225EE80}" dt="2023-02-23T16:14:32.875" v="4087" actId="20577"/>
          <ac:spMkLst>
            <pc:docMk/>
            <pc:sldMk cId="345501063" sldId="305"/>
            <ac:spMk id="2" creationId="{B1145A94-ED0A-0407-CBA2-23DF1C7DCAC1}"/>
          </ac:spMkLst>
        </pc:spChg>
        <pc:spChg chg="mod">
          <ac:chgData name="Irene Stögerer" userId="2215002d-8cc2-4d9f-9126-67d611d2ca4d" providerId="ADAL" clId="{741D8B18-654A-4766-B1E5-3AF94225EE80}" dt="2023-02-23T16:15:10.350" v="4214" actId="6549"/>
          <ac:spMkLst>
            <pc:docMk/>
            <pc:sldMk cId="345501063" sldId="305"/>
            <ac:spMk id="3" creationId="{7295A4F0-D54A-D17D-97AD-2A2533AE5B3E}"/>
          </ac:spMkLst>
        </pc:spChg>
        <pc:spChg chg="mod">
          <ac:chgData name="Irene Stögerer" userId="2215002d-8cc2-4d9f-9126-67d611d2ca4d" providerId="ADAL" clId="{741D8B18-654A-4766-B1E5-3AF94225EE80}" dt="2023-02-23T16:17:37.692" v="4690" actId="20577"/>
          <ac:spMkLst>
            <pc:docMk/>
            <pc:sldMk cId="345501063" sldId="305"/>
            <ac:spMk id="4" creationId="{71951193-23B2-63BF-295E-553C332C045A}"/>
          </ac:spMkLst>
        </pc:spChg>
      </pc:sldChg>
      <pc:sldChg chg="modSp mod">
        <pc:chgData name="Irene Stögerer" userId="2215002d-8cc2-4d9f-9126-67d611d2ca4d" providerId="ADAL" clId="{741D8B18-654A-4766-B1E5-3AF94225EE80}" dt="2023-02-23T12:59:31.647" v="2870" actId="5793"/>
        <pc:sldMkLst>
          <pc:docMk/>
          <pc:sldMk cId="896450544" sldId="306"/>
        </pc:sldMkLst>
        <pc:spChg chg="mod">
          <ac:chgData name="Irene Stögerer" userId="2215002d-8cc2-4d9f-9126-67d611d2ca4d" providerId="ADAL" clId="{741D8B18-654A-4766-B1E5-3AF94225EE80}" dt="2023-02-23T12:54:33.377" v="2161" actId="20577"/>
          <ac:spMkLst>
            <pc:docMk/>
            <pc:sldMk cId="896450544" sldId="306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3T12:54:49.154" v="2162"/>
          <ac:spMkLst>
            <pc:docMk/>
            <pc:sldMk cId="896450544" sldId="306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3T12:54:56.977" v="2174" actId="20577"/>
          <ac:spMkLst>
            <pc:docMk/>
            <pc:sldMk cId="896450544" sldId="306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3T12:59:31.647" v="2870" actId="5793"/>
          <ac:spMkLst>
            <pc:docMk/>
            <pc:sldMk cId="896450544" sldId="306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3T12:58:18.872" v="2618" actId="20577"/>
          <ac:spMkLst>
            <pc:docMk/>
            <pc:sldMk cId="896450544" sldId="306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3T12:59:28.738" v="2865" actId="5793"/>
          <ac:spMkLst>
            <pc:docMk/>
            <pc:sldMk cId="896450544" sldId="306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3T16:13:51.927" v="4030" actId="113"/>
        <pc:sldMkLst>
          <pc:docMk/>
          <pc:sldMk cId="182973834" sldId="307"/>
        </pc:sldMkLst>
        <pc:spChg chg="mod">
          <ac:chgData name="Irene Stögerer" userId="2215002d-8cc2-4d9f-9126-67d611d2ca4d" providerId="ADAL" clId="{741D8B18-654A-4766-B1E5-3AF94225EE80}" dt="2023-02-23T16:01:12.079" v="3055" actId="20577"/>
          <ac:spMkLst>
            <pc:docMk/>
            <pc:sldMk cId="182973834" sldId="307"/>
            <ac:spMk id="2" creationId="{3560F281-4FF6-4617-A809-AC9C15ECF18A}"/>
          </ac:spMkLst>
        </pc:spChg>
        <pc:spChg chg="mod">
          <ac:chgData name="Irene Stögerer" userId="2215002d-8cc2-4d9f-9126-67d611d2ca4d" providerId="ADAL" clId="{741D8B18-654A-4766-B1E5-3AF94225EE80}" dt="2023-02-23T16:03:47.169" v="3281" actId="20577"/>
          <ac:spMkLst>
            <pc:docMk/>
            <pc:sldMk cId="182973834" sldId="307"/>
            <ac:spMk id="3" creationId="{611DC577-0A95-47D0-95D9-5F8DA763D46B}"/>
          </ac:spMkLst>
        </pc:spChg>
        <pc:spChg chg="mod">
          <ac:chgData name="Irene Stögerer" userId="2215002d-8cc2-4d9f-9126-67d611d2ca4d" providerId="ADAL" clId="{741D8B18-654A-4766-B1E5-3AF94225EE80}" dt="2023-02-23T16:13:51.927" v="4030" actId="113"/>
          <ac:spMkLst>
            <pc:docMk/>
            <pc:sldMk cId="182973834" sldId="307"/>
            <ac:spMk id="4" creationId="{D355C61F-C8F1-4977-8E1F-F16C0D9EA88C}"/>
          </ac:spMkLst>
        </pc:spChg>
      </pc:sldChg>
      <pc:sldChg chg="modSp mod">
        <pc:chgData name="Irene Stögerer" userId="2215002d-8cc2-4d9f-9126-67d611d2ca4d" providerId="ADAL" clId="{741D8B18-654A-4766-B1E5-3AF94225EE80}" dt="2023-02-27T08:46:37.098" v="7338" actId="20577"/>
        <pc:sldMkLst>
          <pc:docMk/>
          <pc:sldMk cId="424301283" sldId="308"/>
        </pc:sldMkLst>
        <pc:spChg chg="mod">
          <ac:chgData name="Irene Stögerer" userId="2215002d-8cc2-4d9f-9126-67d611d2ca4d" providerId="ADAL" clId="{741D8B18-654A-4766-B1E5-3AF94225EE80}" dt="2023-02-27T08:29:08.350" v="5638" actId="6549"/>
          <ac:spMkLst>
            <pc:docMk/>
            <pc:sldMk cId="424301283" sldId="308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8:30:25.223" v="5869" actId="20577"/>
          <ac:spMkLst>
            <pc:docMk/>
            <pc:sldMk cId="424301283" sldId="308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8:30:30.421" v="5874" actId="20577"/>
          <ac:spMkLst>
            <pc:docMk/>
            <pc:sldMk cId="424301283" sldId="308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8:46:37.098" v="7338" actId="20577"/>
          <ac:spMkLst>
            <pc:docMk/>
            <pc:sldMk cId="424301283" sldId="308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8:30:33.289" v="5877" actId="20577"/>
          <ac:spMkLst>
            <pc:docMk/>
            <pc:sldMk cId="424301283" sldId="308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8:42:48.196" v="6774" actId="6549"/>
          <ac:spMkLst>
            <pc:docMk/>
            <pc:sldMk cId="424301283" sldId="308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32:21.956" v="7921" actId="790"/>
        <pc:sldMkLst>
          <pc:docMk/>
          <pc:sldMk cId="2413840498" sldId="309"/>
        </pc:sldMkLst>
        <pc:spChg chg="mod">
          <ac:chgData name="Irene Stögerer" userId="2215002d-8cc2-4d9f-9126-67d611d2ca4d" providerId="ADAL" clId="{741D8B18-654A-4766-B1E5-3AF94225EE80}" dt="2023-02-27T08:43:49.502" v="6931" actId="6549"/>
          <ac:spMkLst>
            <pc:docMk/>
            <pc:sldMk cId="2413840498" sldId="309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32:21.956" v="7921" actId="790"/>
          <ac:spMkLst>
            <pc:docMk/>
            <pc:sldMk cId="2413840498" sldId="309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8:46:17.759" v="7334" actId="6549"/>
          <ac:spMkLst>
            <pc:docMk/>
            <pc:sldMk cId="2413840498" sldId="309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32:11.983" v="7920" actId="20577"/>
          <ac:spMkLst>
            <pc:docMk/>
            <pc:sldMk cId="2413840498" sldId="309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8:55:46.193" v="7888" actId="20577"/>
          <ac:spMkLst>
            <pc:docMk/>
            <pc:sldMk cId="2413840498" sldId="309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31:59.862" v="7909" actId="6549"/>
          <ac:spMkLst>
            <pc:docMk/>
            <pc:sldMk cId="2413840498" sldId="309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43:52.827" v="9043" actId="20577"/>
        <pc:sldMkLst>
          <pc:docMk/>
          <pc:sldMk cId="2076987656" sldId="310"/>
        </pc:sldMkLst>
        <pc:spChg chg="mod">
          <ac:chgData name="Irene Stögerer" userId="2215002d-8cc2-4d9f-9126-67d611d2ca4d" providerId="ADAL" clId="{741D8B18-654A-4766-B1E5-3AF94225EE80}" dt="2023-02-27T09:32:45.536" v="7999" actId="6549"/>
          <ac:spMkLst>
            <pc:docMk/>
            <pc:sldMk cId="2076987656" sldId="310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33:44.563" v="8181" actId="20577"/>
          <ac:spMkLst>
            <pc:docMk/>
            <pc:sldMk cId="2076987656" sldId="310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9:33:50.378" v="8187" actId="20577"/>
          <ac:spMkLst>
            <pc:docMk/>
            <pc:sldMk cId="2076987656" sldId="310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43:52.827" v="9043" actId="20577"/>
          <ac:spMkLst>
            <pc:docMk/>
            <pc:sldMk cId="2076987656" sldId="310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9:38:16.025" v="8190" actId="20577"/>
          <ac:spMkLst>
            <pc:docMk/>
            <pc:sldMk cId="2076987656" sldId="310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39:31.975" v="8295" actId="6549"/>
          <ac:spMkLst>
            <pc:docMk/>
            <pc:sldMk cId="2076987656" sldId="310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09:56:01.679" v="10197" actId="6549"/>
        <pc:sldMkLst>
          <pc:docMk/>
          <pc:sldMk cId="3615845732" sldId="311"/>
        </pc:sldMkLst>
        <pc:spChg chg="mod">
          <ac:chgData name="Irene Stögerer" userId="2215002d-8cc2-4d9f-9126-67d611d2ca4d" providerId="ADAL" clId="{741D8B18-654A-4766-B1E5-3AF94225EE80}" dt="2023-02-27T09:44:27.308" v="9075" actId="20577"/>
          <ac:spMkLst>
            <pc:docMk/>
            <pc:sldMk cId="3615845732" sldId="311"/>
            <ac:spMk id="2" creationId="{19304E83-A4F0-49C5-BB01-F5773509A2B3}"/>
          </ac:spMkLst>
        </pc:spChg>
        <pc:spChg chg="mod">
          <ac:chgData name="Irene Stögerer" userId="2215002d-8cc2-4d9f-9126-67d611d2ca4d" providerId="ADAL" clId="{741D8B18-654A-4766-B1E5-3AF94225EE80}" dt="2023-02-27T09:45:30.913" v="9210" actId="20577"/>
          <ac:spMkLst>
            <pc:docMk/>
            <pc:sldMk cId="3615845732" sldId="311"/>
            <ac:spMk id="3" creationId="{7CA42D59-EAD6-4F95-84F1-32A30F057856}"/>
          </ac:spMkLst>
        </pc:spChg>
        <pc:spChg chg="mod">
          <ac:chgData name="Irene Stögerer" userId="2215002d-8cc2-4d9f-9126-67d611d2ca4d" providerId="ADAL" clId="{741D8B18-654A-4766-B1E5-3AF94225EE80}" dt="2023-02-27T09:45:45.488" v="9215" actId="20577"/>
          <ac:spMkLst>
            <pc:docMk/>
            <pc:sldMk cId="3615845732" sldId="311"/>
            <ac:spMk id="4" creationId="{6AB259A0-0017-492F-A0DC-4B70C7052AE0}"/>
          </ac:spMkLst>
        </pc:spChg>
        <pc:spChg chg="mod">
          <ac:chgData name="Irene Stögerer" userId="2215002d-8cc2-4d9f-9126-67d611d2ca4d" providerId="ADAL" clId="{741D8B18-654A-4766-B1E5-3AF94225EE80}" dt="2023-02-27T09:53:37.761" v="9952" actId="6549"/>
          <ac:spMkLst>
            <pc:docMk/>
            <pc:sldMk cId="3615845732" sldId="311"/>
            <ac:spMk id="5" creationId="{CEEB3BAE-C0B2-447C-B8BE-96C6BD84D658}"/>
          </ac:spMkLst>
        </pc:spChg>
        <pc:spChg chg="mod">
          <ac:chgData name="Irene Stögerer" userId="2215002d-8cc2-4d9f-9126-67d611d2ca4d" providerId="ADAL" clId="{741D8B18-654A-4766-B1E5-3AF94225EE80}" dt="2023-02-27T09:53:44.248" v="9959" actId="20577"/>
          <ac:spMkLst>
            <pc:docMk/>
            <pc:sldMk cId="3615845732" sldId="311"/>
            <ac:spMk id="6" creationId="{B237D1CA-B91A-410E-A968-D017BBE99F99}"/>
          </ac:spMkLst>
        </pc:spChg>
        <pc:spChg chg="mod">
          <ac:chgData name="Irene Stögerer" userId="2215002d-8cc2-4d9f-9126-67d611d2ca4d" providerId="ADAL" clId="{741D8B18-654A-4766-B1E5-3AF94225EE80}" dt="2023-02-27T09:56:01.679" v="10197" actId="6549"/>
          <ac:spMkLst>
            <pc:docMk/>
            <pc:sldMk cId="3615845732" sldId="311"/>
            <ac:spMk id="7" creationId="{26A87885-D672-4CF9-A78D-CFE98385B03A}"/>
          </ac:spMkLst>
        </pc:spChg>
      </pc:sldChg>
      <pc:sldChg chg="modSp mod">
        <pc:chgData name="Irene Stögerer" userId="2215002d-8cc2-4d9f-9126-67d611d2ca4d" providerId="ADAL" clId="{741D8B18-654A-4766-B1E5-3AF94225EE80}" dt="2023-02-27T13:32:48.268" v="11114" actId="20577"/>
        <pc:sldMkLst>
          <pc:docMk/>
          <pc:sldMk cId="3752126584" sldId="312"/>
        </pc:sldMkLst>
        <pc:spChg chg="mod">
          <ac:chgData name="Irene Stögerer" userId="2215002d-8cc2-4d9f-9126-67d611d2ca4d" providerId="ADAL" clId="{741D8B18-654A-4766-B1E5-3AF94225EE80}" dt="2023-02-27T13:32:18.418" v="11035" actId="20577"/>
          <ac:spMkLst>
            <pc:docMk/>
            <pc:sldMk cId="3752126584" sldId="312"/>
            <ac:spMk id="3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25.708" v="11057" actId="20577"/>
          <ac:spMkLst>
            <pc:docMk/>
            <pc:sldMk cId="3752126584" sldId="312"/>
            <ac:spMk id="4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32.588" v="11070" actId="20577"/>
          <ac:spMkLst>
            <pc:docMk/>
            <pc:sldMk cId="3752126584" sldId="312"/>
            <ac:spMk id="5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43.968" v="11104" actId="20577"/>
          <ac:spMkLst>
            <pc:docMk/>
            <pc:sldMk cId="3752126584" sldId="312"/>
            <ac:spMk id="6" creationId="{00000000-0000-0000-0000-000000000000}"/>
          </ac:spMkLst>
        </pc:spChg>
        <pc:spChg chg="mod">
          <ac:chgData name="Irene Stögerer" userId="2215002d-8cc2-4d9f-9126-67d611d2ca4d" providerId="ADAL" clId="{741D8B18-654A-4766-B1E5-3AF94225EE80}" dt="2023-02-27T13:32:48.268" v="11114" actId="20577"/>
          <ac:spMkLst>
            <pc:docMk/>
            <pc:sldMk cId="3752126584" sldId="312"/>
            <ac:spMk id="7" creationId="{00000000-0000-0000-0000-000000000000}"/>
          </ac:spMkLst>
        </pc:spChg>
      </pc:sldChg>
    </pc:docChg>
  </pc:docChgLst>
  <pc:docChgLst>
    <pc:chgData name="kerstin.schilcher" userId="S::kerstin.schilcher@energyagency.at::2f0678c3-4d73-49a5-8e8f-f2f165547e83" providerId="AD" clId="Web-{4C34F7CC-98DD-EB9D-572C-41743BEF0A82}"/>
    <pc:docChg chg="modSld">
      <pc:chgData name="kerstin.schilcher" userId="S::kerstin.schilcher@energyagency.at::2f0678c3-4d73-49a5-8e8f-f2f165547e83" providerId="AD" clId="Web-{4C34F7CC-98DD-EB9D-572C-41743BEF0A82}" dt="2023-03-06T16:20:14.316" v="6"/>
      <pc:docMkLst>
        <pc:docMk/>
      </pc:docMkLst>
      <pc:sldChg chg="modSp addCm">
        <pc:chgData name="kerstin.schilcher" userId="S::kerstin.schilcher@energyagency.at::2f0678c3-4d73-49a5-8e8f-f2f165547e83" providerId="AD" clId="Web-{4C34F7CC-98DD-EB9D-572C-41743BEF0A82}" dt="2023-03-06T16:17:22.920" v="5"/>
        <pc:sldMkLst>
          <pc:docMk/>
          <pc:sldMk cId="665219316" sldId="285"/>
        </pc:sldMkLst>
        <pc:picChg chg="mod">
          <ac:chgData name="kerstin.schilcher" userId="S::kerstin.schilcher@energyagency.at::2f0678c3-4d73-49a5-8e8f-f2f165547e83" providerId="AD" clId="Web-{4C34F7CC-98DD-EB9D-572C-41743BEF0A82}" dt="2023-03-06T16:17:19.247" v="4" actId="1076"/>
          <ac:picMkLst>
            <pc:docMk/>
            <pc:sldMk cId="665219316" sldId="285"/>
            <ac:picMk id="12" creationId="{8F5AE0D5-C196-A947-8AFE-449A48B26153}"/>
          </ac:picMkLst>
        </pc:picChg>
      </pc:sldChg>
      <pc:sldChg chg="addCm">
        <pc:chgData name="kerstin.schilcher" userId="S::kerstin.schilcher@energyagency.at::2f0678c3-4d73-49a5-8e8f-f2f165547e83" providerId="AD" clId="Web-{4C34F7CC-98DD-EB9D-572C-41743BEF0A82}" dt="2023-03-06T16:11:56.797" v="0"/>
        <pc:sldMkLst>
          <pc:docMk/>
          <pc:sldMk cId="3989923275" sldId="298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15:40.884" v="2"/>
        <pc:sldMkLst>
          <pc:docMk/>
          <pc:sldMk cId="3261838158" sldId="300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13:27.254" v="1"/>
        <pc:sldMkLst>
          <pc:docMk/>
          <pc:sldMk cId="2955763736" sldId="302"/>
        </pc:sldMkLst>
      </pc:sldChg>
      <pc:sldChg chg="addCm">
        <pc:chgData name="kerstin.schilcher" userId="S::kerstin.schilcher@energyagency.at::2f0678c3-4d73-49a5-8e8f-f2f165547e83" providerId="AD" clId="Web-{4C34F7CC-98DD-EB9D-572C-41743BEF0A82}" dt="2023-03-06T16:20:14.316" v="6"/>
        <pc:sldMkLst>
          <pc:docMk/>
          <pc:sldMk cId="2008323288" sldId="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Umsatz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08.03.2023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08.03.2023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können Sie Kosten oder Einnahmen über Jahre hinweg darstellen und beispielsweise verschiedene Szenarien oder Annahmen ergänzen.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en-GB" noProof="0" dirty="0"/>
              <a:t>Thank you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Full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Telephone number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E-Mail</a:t>
            </a:r>
            <a:r>
              <a:rPr lang="de-DE" noProof="0" dirty="0"/>
              <a:t> </a:t>
            </a:r>
            <a:r>
              <a:rPr lang="en-GB" noProof="0" dirty="0"/>
              <a:t>address</a:t>
            </a:r>
            <a:r>
              <a:rPr lang="de-DE" noProof="0" dirty="0"/>
              <a:t> </a:t>
            </a:r>
            <a:r>
              <a:rPr lang="en-GB" noProof="0" dirty="0"/>
              <a:t>or</a:t>
            </a:r>
            <a:r>
              <a:rPr lang="de-DE" noProof="0" dirty="0"/>
              <a:t>´handle </a:t>
            </a:r>
            <a:r>
              <a:rPr lang="en-GB" noProof="0" dirty="0"/>
              <a:t>for</a:t>
            </a:r>
            <a:r>
              <a:rPr lang="de-DE" noProof="0" dirty="0"/>
              <a:t> </a:t>
            </a:r>
            <a:r>
              <a:rPr lang="de-DE" noProof="0" dirty="0" err="1"/>
              <a:t>social</a:t>
            </a:r>
            <a:r>
              <a:rPr lang="de-DE" noProof="0" dirty="0"/>
              <a:t> </a:t>
            </a:r>
            <a:r>
              <a:rPr lang="de-DE" noProof="0" dirty="0" err="1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Company 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099" y="6389628"/>
            <a:ext cx="109241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0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995" y="2811053"/>
            <a:ext cx="9434005" cy="1261295"/>
          </a:xfrm>
        </p:spPr>
        <p:txBody>
          <a:bodyPr rtlCol="0"/>
          <a:lstStyle/>
          <a:p>
            <a:pPr rtl="0"/>
            <a:r>
              <a:rPr lang="de-DE" sz="5400" dirty="0">
                <a:latin typeface="Calibri" panose="020F0502020204030204" pitchFamily="34" charset="0"/>
                <a:cs typeface="Calibri" panose="020F0502020204030204" pitchFamily="34" charset="0"/>
              </a:rPr>
              <a:t>[IHRE ENERGIEGEMEINSCHAFT]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7995" y="4061039"/>
            <a:ext cx="7022593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Gestalten Sie die Energiezukunft von [Nachbarschaft]!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88" y="4072348"/>
            <a:ext cx="1389738" cy="56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10C67-506A-3F84-F260-5ADF4BD5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3" r="9719"/>
          <a:stretch/>
        </p:blipFill>
        <p:spPr>
          <a:xfrm>
            <a:off x="112543" y="6092853"/>
            <a:ext cx="2166424" cy="67580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119285"/>
            <a:ext cx="74700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400" i="1" dirty="0"/>
              <a:t>Dieses Material ist Teil eines Projekts, das durch das Forschungs- und Innovationsprogramms Horizon 2020 der Europäischen Union unter der Fördervereinbarungs-Nr. 101033722 gefördert wurde.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495" y="3522938"/>
            <a:ext cx="7573505" cy="1121858"/>
          </a:xfrm>
        </p:spPr>
        <p:txBody>
          <a:bodyPr rtlCol="0"/>
          <a:lstStyle/>
          <a:p>
            <a:pPr rtl="0"/>
            <a:r>
              <a:rPr lang="de-DE" sz="6000" dirty="0"/>
              <a:t>Wie Sie mitmachen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8494" y="4644796"/>
            <a:ext cx="7573505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/>
              <a:t>Werden Sie Teil von [Energiegemeinschaft]!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Nutzen Sie die in Ihrer Nachbarschaft produzierte Energie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Haben Sie hohe Energiepreise satt? Suchen Sie eine Alternative zu den großen Energieanbietern? Dann aufgepasst! 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Reduktion der Energiekosten durch die Teilnahme an einer Energiegemeinschaft]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[Etwas zur Gemeinschaft beitragen]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Mitgliedsbeitrag, Energiepreis/kWh]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Produzieren Sie selbst Energie und teilen Sie sie mit Ihrer Nachbarschaft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Haben Sie bereits eine Photovoltaikanlage und suchen Sie Wege, diese zu refinanzieren? Oder planen Sie eine Erzeugungsanlage für erneuerbare Energie? Dann aufgepasst!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Hausbesitzer:innen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Mit einer erneuerbaren Erzeugungsanlage erhöhen Sie den Wert Ihrer Immobilie.]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Landwirt:innen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: Sie können ungenutzte Ressourcen nutzen (etwa Ihr Dach, Ihre Biomasse …) und zusätzliches Einkommen generieren.]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943" y="2443546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Mitgliedsbeitrag, Energiepreis, Tarife]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Machen Sie ein smartes und grünes Investment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Suchen Sie eine gute Investitionschance, die Ihrer Nachbarschaft nutzt? Dann aufgepasst!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Großeltern: Machen Sie ein cleveres Investment und tragen Sie zur Zukunft Ihrer Enkelkinder bei.]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öffentliche Einrichtungen: Entlasten Sie das Budget der Gemeinde und verbessern Sie Ihre Position als Pionierregion.]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Landwirt:innen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und KMUs: Verbessern Sie Ihre Position als zukunftsorientierter Betrieb.]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[Beschreiben Sie, wie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Interessent:innen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an Ihrer Energiegemeinschaft teilnehmen können.]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[zum Beispiel Investitionsvolumen, Laufzeit, Mitgliedsbeitrag]</a:t>
            </a:r>
          </a:p>
          <a:p>
            <a:pPr lvl="1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Erzählen Sie es weiter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Helfen Sie [Ihre Energiegemeinschaft] zu wachsen, indem Sie die Idee weitererzählen!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[Fügen Sie für Ihre Zielgruppe formulierte Kernbotschaften ein.]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lokale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Politiker:innen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und Vereinigungen:  Stärken Sie den regionalen Zusammenhalt, indem Sie die Idee weitertragen.]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Betriebe: Verbessern Sie Ihre Position als Pionier und Innovationsführer.]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 für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: Treiben Sie aktiv die grüne Energiewende voran und schützen Sie das Klima.]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Beschreiben Sie, wie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Multiplikator:innen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die Energiegemeinschaft unterstützen können.]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>
                <a:latin typeface="Calibri" panose="020F0502020204030204" pitchFamily="34" charset="0"/>
                <a:cs typeface="Calibri" panose="020F0502020204030204" pitchFamily="34" charset="0"/>
              </a:rPr>
              <a:t>zum Beispiel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Zeitaufwand, Aktionsmöglichkeiten]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de-DE" sz="6000" dirty="0"/>
              <a:t>Beispielfolie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DE" sz="2800" dirty="0" err="1"/>
              <a:t>Lorem</a:t>
            </a:r>
            <a:r>
              <a:rPr lang="de-DE" sz="2800" dirty="0"/>
              <a:t> </a:t>
            </a:r>
            <a:r>
              <a:rPr lang="de-DE" sz="2800" dirty="0" err="1"/>
              <a:t>ipsum</a:t>
            </a:r>
            <a:r>
              <a:rPr lang="de-DE" sz="2800" dirty="0"/>
              <a:t> </a:t>
            </a:r>
            <a:r>
              <a:rPr lang="de-DE" sz="2800" dirty="0" err="1"/>
              <a:t>dolor</a:t>
            </a:r>
            <a:r>
              <a:rPr lang="de-DE" sz="2800" dirty="0"/>
              <a:t> </a:t>
            </a:r>
            <a:r>
              <a:rPr lang="de-DE" sz="2800" dirty="0" err="1"/>
              <a:t>sit</a:t>
            </a:r>
            <a:r>
              <a:rPr lang="de-DE" sz="2800" dirty="0"/>
              <a:t> </a:t>
            </a:r>
            <a:r>
              <a:rPr lang="de-DE" sz="2800" dirty="0" err="1"/>
              <a:t>amet</a:t>
            </a:r>
            <a:r>
              <a:rPr lang="de-DE" sz="2800" dirty="0"/>
              <a:t>, </a:t>
            </a:r>
            <a:r>
              <a:rPr lang="de-DE" sz="2800" dirty="0" err="1"/>
              <a:t>consectetur</a:t>
            </a:r>
            <a:r>
              <a:rPr lang="de-DE" sz="2800" dirty="0"/>
              <a:t> </a:t>
            </a:r>
            <a:r>
              <a:rPr lang="de-DE" sz="2800" dirty="0" err="1"/>
              <a:t>adipiscing</a:t>
            </a:r>
            <a:r>
              <a:rPr lang="de-DE" sz="2800" dirty="0"/>
              <a:t> </a:t>
            </a:r>
            <a:r>
              <a:rPr lang="de-DE" sz="2800" dirty="0" err="1"/>
              <a:t>elit</a:t>
            </a:r>
            <a:r>
              <a:rPr lang="de-DE" sz="2800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fermentum</a:t>
            </a:r>
            <a:r>
              <a:rPr lang="de-DE" dirty="0"/>
              <a:t> a magna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. Integer </a:t>
            </a:r>
            <a:r>
              <a:rPr lang="de-DE" dirty="0" err="1"/>
              <a:t>convallis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ante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. </a:t>
            </a:r>
          </a:p>
          <a:p>
            <a:pPr rtl="0"/>
            <a:r>
              <a:rPr lang="de-DE" dirty="0"/>
              <a:t>Morbi a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Suspendisse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finibus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. </a:t>
            </a:r>
          </a:p>
          <a:p>
            <a:pPr rtl="0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tortor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sodales</a:t>
            </a:r>
            <a:r>
              <a:rPr lang="de-DE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solidFill>
                  <a:srgbClr val="75A11D"/>
                </a:solidFill>
              </a:rPr>
              <a:t>Beispielfolie für die Präsentation von Statistiken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de-DE" dirty="0"/>
              <a:t>[[Visualisieren Sie Zahlen in Form von Diagrammen. Passen Sie die Diagramme auf dieser Folie mit Rechtsklick an oder fügen Sie neue ein (Einfügen </a:t>
            </a:r>
            <a:r>
              <a:rPr lang="de-DE" dirty="0">
                <a:sym typeface="Wingdings" panose="05000000000000000000" pitchFamily="2" charset="2"/>
              </a:rPr>
              <a:t> Diagramm).]</a:t>
            </a:r>
            <a:endParaRPr lang="de-DE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737302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181092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14850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</a:rPr>
              <a:t>Beispielfolie für eine Tabelle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/>
              <a:t>[Visualisieren Sie Zahlen mit einer Tabelle. Passen Sie die Spalten nach Ihren Vorstellungen an.]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99743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" sz="1600" b="0" dirty="0">
                          <a:solidFill>
                            <a:schemeClr val="bg1"/>
                          </a:solidFill>
                        </a:rPr>
                        <a:t>Beispiel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sz="5600" dirty="0"/>
              <a:t>Kontakt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[Name]</a:t>
            </a:r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AT" dirty="0"/>
              <a:t>[Telefon]</a:t>
            </a:r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[E-Mail]</a:t>
            </a:r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[Webseite]</a:t>
            </a:r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Danke</a:t>
            </a:r>
            <a:r>
              <a:rPr lang="en-GB" dirty="0"/>
              <a:t>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[Name]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AT" dirty="0"/>
              <a:t>[Telefonnummer]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[E-Mail oder soziale Medien]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[Webseite]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521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sind wir gestartet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Von unserer Nachbarschaft für unsere Nachbarschaft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</a:t>
            </a:r>
            <a:r>
              <a:rPr lang="de-AT" dirty="0"/>
              <a:t>Fügen Sie ein Video ein (wenn vorhanden), um die Aufmerksamkeit des Publikums zu wecken. Wenn Sie kein Video haben, verwenden Sie Bilder, die einen wichtigen Meilenstein in der Gründungsgeschichte darstellen.]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203199" y="5724307"/>
            <a:ext cx="1155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Dieses Dokument © 2022 der Österreichischen Energieagentur ist lizenziert unter CC BY-NC-SA 4.0. Siehe Lizenzkopie </a:t>
            </a:r>
            <a:r>
              <a:rPr lang="de-DE" i="1" dirty="0">
                <a:solidFill>
                  <a:srgbClr val="595959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2"/>
              </a:rPr>
              <a:t>http://creativecommons.org/licenses/by-nc-sa/4.0/ </a:t>
            </a:r>
            <a:endParaRPr lang="en-GB" sz="3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32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951274"/>
            <a:ext cx="5472000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de-AT" sz="2800" dirty="0"/>
              <a:t>Energie produzieren, teilen und nutzen in der Energiegemeinschaft </a:t>
            </a:r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effectLst/>
                <a:latin typeface="Calibri" panose="020F0502020204030204" pitchFamily="34" charset="0"/>
              </a:rPr>
              <a:t>Eine Energiegemeinschaft ist eine Allianz von öffentlichen Einrichtungen, Unternehmen</a:t>
            </a:r>
            <a:r>
              <a:rPr lang="de-AT" dirty="0">
                <a:latin typeface="Calibri" panose="020F0502020204030204" pitchFamily="34" charset="0"/>
              </a:rPr>
              <a:t> und </a:t>
            </a:r>
            <a:r>
              <a:rPr lang="de-AT" dirty="0" err="1">
                <a:latin typeface="Calibri" panose="020F0502020204030204" pitchFamily="34" charset="0"/>
              </a:rPr>
              <a:t>Bürger:innen</a:t>
            </a:r>
            <a:r>
              <a:rPr lang="de-AT" dirty="0">
                <a:latin typeface="Calibri" panose="020F0502020204030204" pitchFamily="34" charset="0"/>
              </a:rPr>
              <a:t>, um erneuerbare Energie aus kollektiven Anlagen lokal zu produzieren, teilen und nutzen.</a:t>
            </a:r>
            <a:endParaRPr lang="de-AT" dirty="0">
              <a:effectLst/>
              <a:latin typeface="Calibri" panose="020F0502020204030204" pitchFamily="34" charset="0"/>
            </a:endParaRPr>
          </a:p>
          <a:p>
            <a:pPr marL="0" indent="0">
              <a:buClr>
                <a:srgbClr val="FBB804"/>
              </a:buClr>
              <a:buNone/>
            </a:pPr>
            <a:endParaRPr lang="de-AT" dirty="0">
              <a:cs typeface="Calibri" panose="020F0502020204030204"/>
            </a:endParaRP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sz="3600" spc="-300" dirty="0"/>
              <a:t>Was ist eine Energiegemeinschaft?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de-AT" dirty="0"/>
              <a:t>Eine </a:t>
            </a:r>
            <a:r>
              <a:rPr lang="de-AT" dirty="0" err="1"/>
              <a:t>Win</a:t>
            </a:r>
            <a:r>
              <a:rPr lang="de-AT" dirty="0"/>
              <a:t>-</a:t>
            </a:r>
            <a:r>
              <a:rPr lang="de-AT" dirty="0" err="1"/>
              <a:t>win</a:t>
            </a:r>
            <a:r>
              <a:rPr lang="de-AT" dirty="0"/>
              <a:t>-Situation für alle  – </a:t>
            </a:r>
          </a:p>
          <a:p>
            <a:pPr rtl="0"/>
            <a:r>
              <a:rPr lang="de-AT" dirty="0"/>
              <a:t>für Sie, Ihre </a:t>
            </a:r>
            <a:r>
              <a:rPr lang="de-AT" dirty="0" err="1"/>
              <a:t>Nachbar:innen</a:t>
            </a:r>
            <a:r>
              <a:rPr lang="de-AT" dirty="0"/>
              <a:t> und das Klima!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Vorteile sind vielfältig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Wie [Ihre Energiegemeinschaft] die Energiezukunft verändern wird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Für unsere Gemeinschaft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908856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Reduzierte Energiekosten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Unabhängigkeit von Preisschwankungen am Energiemarkt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Grüne Energiewende, die das Klima braucht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Regionale Wertschöpfung und Jobs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Sichere grüne Investmentchance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Gemeinschaftsgeist (Sie helfen vulnerablen Mitgliedern Ihrer Gemeinschaft: zum Beispiel von Energiearmut betroffene </a:t>
            </a:r>
            <a:r>
              <a:rPr lang="de-AT" dirty="0" err="1">
                <a:latin typeface="Calibri" panose="020F0502020204030204" pitchFamily="34" charset="0"/>
                <a:cs typeface="Calibri" panose="020F0502020204030204" pitchFamily="34" charset="0"/>
              </a:rPr>
              <a:t>Bürger:innen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, Kindergärten et cetera)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Für Sie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Fügen Sie in diesem Abschnitt die wichtigsten Vorteile für die Zielgruppe ein, vor der Sie die Energiegemeinschaft präsentieren.]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957" y="5506357"/>
            <a:ext cx="4891971" cy="565899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[Fügen Sie ein Bild von einer Ihrer Anlagen ein.]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Klimafreundliche Energie, lokal produziert in [Nachbarschaft]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Wie [Ihre Energiegemeinschaft] die Energiezukunft verändern wird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Unsere Mission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 Ihre Mission. Woran arbeiten Sie gerade jetzt? Warum tun Sie dies?]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Beispiel: Menschen an der Veränderung Teil werden lassen; ein Netzwerk an Menschen aufbauen, die bereit sind, Energie zu teilen]</a:t>
            </a:r>
          </a:p>
          <a:p>
            <a:pPr lvl="1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Unsere Vision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[Beschreiben Sie Ihre Vision. Was wollen Sie erreichen?]</a:t>
            </a:r>
          </a:p>
          <a:p>
            <a:pPr lvl="1"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[zum Beispiel: Wir wollen die gesamte Nachbarschaft mit lokal produzierter, klimafreundlicher Energie versorgen.]</a:t>
            </a:r>
          </a:p>
          <a:p>
            <a:pPr lvl="1" rtl="0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[Et cetera]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de-AT" sz="2800" dirty="0"/>
              <a:t>Unser Team vereint die wichtigsten Fähigkeiten für den Aufbau einer Energiegemeinschaft. 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Jana Riss: </a:t>
            </a:r>
            <a:r>
              <a:rPr lang="de-AT" dirty="0"/>
              <a:t>Mit einem Hintergrund in erneuerbaren Energiequellen kann sie die Entwicklung des Energiemanagements in der Nachbarschaft entwickeln.]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Johann Doll: </a:t>
            </a:r>
            <a:r>
              <a:rPr lang="de-AT" dirty="0"/>
              <a:t>Als visionärer Unternehmer hat er unsere erste Gemeinschaftsanlage gebaut. Sein Job ist es, lokale Unternehmen davon zu überzeugen, in der Energiegemeinschaft teilzunehmen.]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</a:t>
            </a:r>
            <a:r>
              <a:rPr lang="de-AT" b="1" dirty="0"/>
              <a:t>Josef Blog: </a:t>
            </a:r>
            <a:r>
              <a:rPr lang="de-AT" dirty="0"/>
              <a:t>Als Bürgermeister spielt er eine wichtige Rolle in der Bewusstseinsbildung für die Energiegemeinschaft und hat Zugang zu staatlichen Förderungen.]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de-AT" dirty="0"/>
              <a:t>[Et cetera]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340518"/>
            <a:ext cx="7315200" cy="487741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AT" sz="6000" spc="-300" dirty="0"/>
              <a:t>Wer wir sind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de-AT" dirty="0"/>
              <a:t>Wir fordern den Status quo heraus. </a:t>
            </a:r>
            <a:br>
              <a:rPr lang="de-AT" dirty="0"/>
            </a:br>
            <a:r>
              <a:rPr lang="de-AT" dirty="0"/>
              <a:t>Wir bringen die Energieversorgung unserer Nachbarschaft auf die nächste Ebene.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Energiegemeinschaft] – So funktioniert sie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erste erneuerbare Energiegemeinschaft in [Nachbarschaft]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[Erklären Sie den Aufbau Ihrer Energiegemeinschaft: Wie ist die Struktur? ]</a:t>
            </a:r>
          </a:p>
          <a:p>
            <a:r>
              <a:rPr lang="de-DE" dirty="0"/>
              <a:t>[Wenn Sie noch nicht so weit sind: Wie wird sie funktionieren?]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[Heben Sie wichtige Fakten mit dem Pfeil hervor.]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	[Visualisieren Sie wichtige Aspekte mit Piktogrammen.]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quo – Wo wir stehen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Das ist nur der Anfang.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Fakten und Zahlen [Fassen Sie die wichtigsten Fakten und Zahlen hier zusammen.]</a:t>
            </a:r>
          </a:p>
          <a:p>
            <a:pPr lvl="1"/>
            <a:r>
              <a:rPr lang="de-DE" dirty="0"/>
              <a:t>Anzahl der Anlagen </a:t>
            </a:r>
          </a:p>
          <a:p>
            <a:pPr lvl="1"/>
            <a:r>
              <a:rPr lang="de-DE" dirty="0"/>
              <a:t>Mitgliederstatistik [zum Beispiel Anzahl der Mitglieder, Reduktion des Energiebedarf um XXX kWh letztes Jahr – entspricht Bedarf von XX Haushalten in unserem Ort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de-DE" dirty="0"/>
          </a:p>
          <a:p>
            <a:pPr lvl="1"/>
            <a:r>
              <a:rPr lang="de-DE" dirty="0"/>
              <a:t>[Et cetera]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[Erstellen Sie Infoboxen, wenn notwendig.]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8AF7E768EF5C48B6F9EF1239557C64" ma:contentTypeVersion="16" ma:contentTypeDescription="Create a new document." ma:contentTypeScope="" ma:versionID="339ebb97dc88316f72f4e38a99c7e295">
  <xsd:schema xmlns:xsd="http://www.w3.org/2001/XMLSchema" xmlns:xs="http://www.w3.org/2001/XMLSchema" xmlns:p="http://schemas.microsoft.com/office/2006/metadata/properties" xmlns:ns2="53df2b50-58d1-42a6-9827-eabe3a05731f" xmlns:ns3="165862f5-3ba3-4ecf-8286-b0051fd7c8e6" targetNamespace="http://schemas.microsoft.com/office/2006/metadata/properties" ma:root="true" ma:fieldsID="fd7b1d8712527a82a3b75997ada88d8c" ns2:_="" ns3:_="">
    <xsd:import namespace="53df2b50-58d1-42a6-9827-eabe3a05731f"/>
    <xsd:import namespace="165862f5-3ba3-4ecf-8286-b0051fd7c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2b50-58d1-42a6-9827-eabe3a057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a4b58a0-9718-4846-9899-380a9c6e2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862f5-3ba3-4ecf-8286-b0051fd7c8e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8d1664-8cd9-47d3-92d0-389e64d7bcbc}" ma:internalName="TaxCatchAll" ma:showField="CatchAllData" ma:web="165862f5-3ba3-4ecf-8286-b0051fd7c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df2b50-58d1-42a6-9827-eabe3a05731f">
      <Terms xmlns="http://schemas.microsoft.com/office/infopath/2007/PartnerControls"/>
    </lcf76f155ced4ddcb4097134ff3c332f>
    <TaxCatchAll xmlns="165862f5-3ba3-4ecf-8286-b0051fd7c8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BD0EB-8D26-4BF6-83A1-4CBF8AA55C63}"/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3df2b50-58d1-42a6-9827-eabe3a05731f"/>
    <ds:schemaRef ds:uri="http://purl.org/dc/terms/"/>
    <ds:schemaRef ds:uri="http://schemas.microsoft.com/office/infopath/2007/PartnerControls"/>
    <ds:schemaRef ds:uri="165862f5-3ba3-4ecf-8286-b0051fd7c8e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4A544BE-73B7-41F1-A48D-A54921EED9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1335</Words>
  <Application>Microsoft Office PowerPoint</Application>
  <PresentationFormat>Breitbild</PresentationFormat>
  <Paragraphs>215</Paragraphs>
  <Slides>20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Systemschrift Normal</vt:lpstr>
      <vt:lpstr>Times New Roman</vt:lpstr>
      <vt:lpstr>Office-Design</vt:lpstr>
      <vt:lpstr>[IHRE ENERGIEGEMEINSCHAFT]</vt:lpstr>
      <vt:lpstr>So sind wir gestartet</vt:lpstr>
      <vt:lpstr>Was ist eine Energiegemeinschaft?</vt:lpstr>
      <vt:lpstr>Die Vorteile sind vielfältig</vt:lpstr>
      <vt:lpstr>Large image</vt:lpstr>
      <vt:lpstr>Klimafreundliche Energie, lokal produziert in [Nachbarschaft]</vt:lpstr>
      <vt:lpstr>Wer wir sind</vt:lpstr>
      <vt:lpstr>[Ihre Energiegemeinschaft] – So funktioniert sie</vt:lpstr>
      <vt:lpstr>Status quo – Wo wir stehen</vt:lpstr>
      <vt:lpstr>Wie Sie mitmachen</vt:lpstr>
      <vt:lpstr>1. Nutzen Sie die in Ihrer Nachbarschaft produzierte Energie </vt:lpstr>
      <vt:lpstr>2. Produzieren Sie selbst Energie und teilen Sie sie mit Ihrer Nachbarschaft  </vt:lpstr>
      <vt:lpstr>3. Machen Sie ein smartes und grünes Investment </vt:lpstr>
      <vt:lpstr>4. Erzählen Sie es weiter</vt:lpstr>
      <vt:lpstr>Beispielfolie</vt:lpstr>
      <vt:lpstr>Beispielfolie für die Präsentation von Statistiken  </vt:lpstr>
      <vt:lpstr>Beispielfolie für eine Tabelle </vt:lpstr>
      <vt:lpstr>Kontakt</vt:lpstr>
      <vt:lpstr>Danke!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Natascha Fenz</cp:lastModifiedBy>
  <cp:revision>125</cp:revision>
  <dcterms:created xsi:type="dcterms:W3CDTF">2022-10-18T07:52:09Z</dcterms:created>
  <dcterms:modified xsi:type="dcterms:W3CDTF">2023-03-08T13:32:01Z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0x010100BB8AF7E768EF5C48B6F9EF1239557C64</vt:lpwstr>
  </property>
  <property fmtid="{D5CDD505-2E9C-101B-9397-08002B2CF9AE}" pid="3" name="MediaServiceImageTags">
    <vt:lpwstr/>
  </property>
</Properties>
</file>