
<file path=[Content_Types].xml><?xml version="1.0" encoding="utf-8"?>
<Types xmlns="http://schemas.openxmlformats.org/package/2006/content-types">
  <Default Extension="jpg" ContentType="image/jp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omments/comment1.xml" ContentType="application/vnd.openxmlformats-officedocument.presentationml.comments+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7"/>
  </p:notesMasterIdLst>
  <p:sldIdLst>
    <p:sldId id="256" r:id="rId5"/>
    <p:sldId id="257" r:id="rId6"/>
  </p:sldIdLst>
  <p:sldSz cx="5334000" cy="7562850"/>
  <p:notesSz cx="7562850" cy="5334000"/>
  <p:defaultTextStyle>
    <a:defPPr>
      <a:defRPr kern="0"/>
    </a:defPPr>
  </p:defaultTextStyle>
  <p:extLst>
    <p:ext uri="{EFAFB233-063F-42B5-8137-9DF3F51BA10A}">
      <p15:sldGuideLst xmlns:p15="http://schemas.microsoft.com/office/powerpoint/2012/main">
        <p15:guide id="1" orient="horz" pos="2862" userDrawn="1">
          <p15:clr>
            <a:srgbClr val="A4A3A4"/>
          </p15:clr>
        </p15:guide>
        <p15:guide id="2"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ao-An Phan" initials="BPQ" lastIdx="4" clrIdx="0">
    <p:extLst>
      <p:ext uri="{19B8F6BF-5375-455C-9EA6-DF929625EA0E}">
        <p15:presenceInfo xmlns:p15="http://schemas.microsoft.com/office/powerpoint/2012/main" userId="Bao-An Phan" providerId="None"/>
      </p:ext>
    </p:extLst>
  </p:cmAuthor>
  <p:cmAuthor id="2" name="kerstin.schilcher" initials="ke" lastIdx="1" clrIdx="1">
    <p:extLst>
      <p:ext uri="{19B8F6BF-5375-455C-9EA6-DF929625EA0E}">
        <p15:presenceInfo xmlns:p15="http://schemas.microsoft.com/office/powerpoint/2012/main" userId="S::kerstin.schilcher@energyagency.at::2f0678c3-4d73-49a5-8e8f-f2f165547e8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99C01"/>
    <a:srgbClr val="FEC95E"/>
    <a:srgbClr val="FED88C"/>
    <a:srgbClr val="FDDA77"/>
    <a:srgbClr val="FCC836"/>
    <a:srgbClr val="6FDB8B"/>
    <a:srgbClr val="99E664"/>
    <a:srgbClr val="DEFFB9"/>
    <a:srgbClr val="D7FFAB"/>
    <a:srgbClr val="94E45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0579657-6025-0236-C6EB-1EB733C36BE3}" v="24" dt="2023-03-08T08:54:46.795"/>
    <p1510:client id="{846A4765-A628-1777-B450-99037A2C88C8}" v="5" dt="2023-03-08T13:33:21.405"/>
    <p1510:client id="{DBBD71E2-C2F1-715C-C743-72BE72678E3C}" v="52" dt="2023-03-08T13:21:00.946"/>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514"/>
    <p:restoredTop sz="94694"/>
  </p:normalViewPr>
  <p:slideViewPr>
    <p:cSldViewPr>
      <p:cViewPr varScale="1">
        <p:scale>
          <a:sx n="95" d="100"/>
          <a:sy n="95" d="100"/>
        </p:scale>
        <p:origin x="2364" y="78"/>
      </p:cViewPr>
      <p:guideLst>
        <p:guide orient="horz" pos="2862"/>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atascha Fenz" userId="3b47df30-341e-4ebe-a13b-e9d944c23e69" providerId="ADAL" clId="{C36B3B6F-BC9F-4596-B444-B0C0D0D30DB9}"/>
    <pc:docChg chg="undo custSel modSld">
      <pc:chgData name="Natascha Fenz" userId="3b47df30-341e-4ebe-a13b-e9d944c23e69" providerId="ADAL" clId="{C36B3B6F-BC9F-4596-B444-B0C0D0D30DB9}" dt="2023-03-08T13:29:00.620" v="8"/>
      <pc:docMkLst>
        <pc:docMk/>
      </pc:docMkLst>
      <pc:sldChg chg="modSp mod">
        <pc:chgData name="Natascha Fenz" userId="3b47df30-341e-4ebe-a13b-e9d944c23e69" providerId="ADAL" clId="{C36B3B6F-BC9F-4596-B444-B0C0D0D30DB9}" dt="2023-03-08T13:29:00.620" v="8"/>
        <pc:sldMkLst>
          <pc:docMk/>
          <pc:sldMk cId="0" sldId="257"/>
        </pc:sldMkLst>
        <pc:spChg chg="mod">
          <ac:chgData name="Natascha Fenz" userId="3b47df30-341e-4ebe-a13b-e9d944c23e69" providerId="ADAL" clId="{C36B3B6F-BC9F-4596-B444-B0C0D0D30DB9}" dt="2023-03-08T13:29:00.620" v="8"/>
          <ac:spMkLst>
            <pc:docMk/>
            <pc:sldMk cId="0" sldId="257"/>
            <ac:spMk id="2" creationId="{00000000-0000-0000-0000-000000000000}"/>
          </ac:spMkLst>
        </pc:spChg>
      </pc:sldChg>
    </pc:docChg>
  </pc:docChgLst>
  <pc:docChgLst>
    <pc:chgData name="Irene Stögerer" userId="2215002d-8cc2-4d9f-9126-67d611d2ca4d" providerId="ADAL" clId="{77D743CD-5677-4F83-923A-9666872C9373}"/>
    <pc:docChg chg="undo custSel modSld">
      <pc:chgData name="Irene Stögerer" userId="2215002d-8cc2-4d9f-9126-67d611d2ca4d" providerId="ADAL" clId="{77D743CD-5677-4F83-923A-9666872C9373}" dt="2023-02-21T09:07:05.957" v="4272" actId="20578"/>
      <pc:docMkLst>
        <pc:docMk/>
      </pc:docMkLst>
      <pc:sldChg chg="modSp mod">
        <pc:chgData name="Irene Stögerer" userId="2215002d-8cc2-4d9f-9126-67d611d2ca4d" providerId="ADAL" clId="{77D743CD-5677-4F83-923A-9666872C9373}" dt="2023-02-21T09:07:05.957" v="4272" actId="20578"/>
        <pc:sldMkLst>
          <pc:docMk/>
          <pc:sldMk cId="0" sldId="256"/>
        </pc:sldMkLst>
        <pc:spChg chg="mod">
          <ac:chgData name="Irene Stögerer" userId="2215002d-8cc2-4d9f-9126-67d611d2ca4d" providerId="ADAL" clId="{77D743CD-5677-4F83-923A-9666872C9373}" dt="2023-02-21T08:48:48.321" v="4193" actId="790"/>
          <ac:spMkLst>
            <pc:docMk/>
            <pc:sldMk cId="0" sldId="256"/>
            <ac:spMk id="91" creationId="{64123B13-BB77-8899-90B9-E1B0B53D691F}"/>
          </ac:spMkLst>
        </pc:spChg>
        <pc:spChg chg="mod">
          <ac:chgData name="Irene Stögerer" userId="2215002d-8cc2-4d9f-9126-67d611d2ca4d" providerId="ADAL" clId="{77D743CD-5677-4F83-923A-9666872C9373}" dt="2023-02-21T08:48:42.165" v="4192" actId="790"/>
          <ac:spMkLst>
            <pc:docMk/>
            <pc:sldMk cId="0" sldId="256"/>
            <ac:spMk id="92" creationId="{B8B0E273-BB9A-D46E-34F3-78A52C3E7816}"/>
          </ac:spMkLst>
        </pc:spChg>
        <pc:spChg chg="mod">
          <ac:chgData name="Irene Stögerer" userId="2215002d-8cc2-4d9f-9126-67d611d2ca4d" providerId="ADAL" clId="{77D743CD-5677-4F83-923A-9666872C9373}" dt="2023-02-21T09:07:05.957" v="4272" actId="20578"/>
          <ac:spMkLst>
            <pc:docMk/>
            <pc:sldMk cId="0" sldId="256"/>
            <ac:spMk id="94" creationId="{06987483-8054-56BD-0645-3D9E168F8816}"/>
          </ac:spMkLst>
        </pc:spChg>
        <pc:spChg chg="mod">
          <ac:chgData name="Irene Stögerer" userId="2215002d-8cc2-4d9f-9126-67d611d2ca4d" providerId="ADAL" clId="{77D743CD-5677-4F83-923A-9666872C9373}" dt="2023-02-21T08:10:53.105" v="1209" actId="20577"/>
          <ac:spMkLst>
            <pc:docMk/>
            <pc:sldMk cId="0" sldId="256"/>
            <ac:spMk id="95" creationId="{1BF9474C-568E-6525-E78B-BDDDA098C57E}"/>
          </ac:spMkLst>
        </pc:spChg>
        <pc:spChg chg="mod">
          <ac:chgData name="Irene Stögerer" userId="2215002d-8cc2-4d9f-9126-67d611d2ca4d" providerId="ADAL" clId="{77D743CD-5677-4F83-923A-9666872C9373}" dt="2023-02-21T08:48:37.014" v="4191" actId="790"/>
          <ac:spMkLst>
            <pc:docMk/>
            <pc:sldMk cId="0" sldId="256"/>
            <ac:spMk id="96" creationId="{AE4292F0-30F5-4CA8-84F7-A1243826F424}"/>
          </ac:spMkLst>
        </pc:spChg>
        <pc:spChg chg="mod">
          <ac:chgData name="Irene Stögerer" userId="2215002d-8cc2-4d9f-9126-67d611d2ca4d" providerId="ADAL" clId="{77D743CD-5677-4F83-923A-9666872C9373}" dt="2023-02-21T08:49:39.309" v="4225" actId="20577"/>
          <ac:spMkLst>
            <pc:docMk/>
            <pc:sldMk cId="0" sldId="256"/>
            <ac:spMk id="97" creationId="{EF0821C2-66E9-C511-99BA-209C4040A755}"/>
          </ac:spMkLst>
        </pc:spChg>
        <pc:spChg chg="mod">
          <ac:chgData name="Irene Stögerer" userId="2215002d-8cc2-4d9f-9126-67d611d2ca4d" providerId="ADAL" clId="{77D743CD-5677-4F83-923A-9666872C9373}" dt="2023-02-21T08:49:52.225" v="4226" actId="790"/>
          <ac:spMkLst>
            <pc:docMk/>
            <pc:sldMk cId="0" sldId="256"/>
            <ac:spMk id="98" creationId="{96B47123-212A-6A49-0D30-58D0693352EA}"/>
          </ac:spMkLst>
        </pc:spChg>
        <pc:spChg chg="mod">
          <ac:chgData name="Irene Stögerer" userId="2215002d-8cc2-4d9f-9126-67d611d2ca4d" providerId="ADAL" clId="{77D743CD-5677-4F83-923A-9666872C9373}" dt="2023-02-21T08:50:33.532" v="4238" actId="20577"/>
          <ac:spMkLst>
            <pc:docMk/>
            <pc:sldMk cId="0" sldId="256"/>
            <ac:spMk id="99" creationId="{9DB5D975-75CE-720B-D00B-238EF69286ED}"/>
          </ac:spMkLst>
        </pc:spChg>
        <pc:spChg chg="mod">
          <ac:chgData name="Irene Stögerer" userId="2215002d-8cc2-4d9f-9126-67d611d2ca4d" providerId="ADAL" clId="{77D743CD-5677-4F83-923A-9666872C9373}" dt="2023-02-21T08:22:17.410" v="2528" actId="20577"/>
          <ac:spMkLst>
            <pc:docMk/>
            <pc:sldMk cId="0" sldId="256"/>
            <ac:spMk id="100" creationId="{00470A7A-1DD5-3222-CBF6-4EF3E2EF5C93}"/>
          </ac:spMkLst>
        </pc:spChg>
        <pc:spChg chg="mod">
          <ac:chgData name="Irene Stögerer" userId="2215002d-8cc2-4d9f-9126-67d611d2ca4d" providerId="ADAL" clId="{77D743CD-5677-4F83-923A-9666872C9373}" dt="2023-02-21T08:51:08.446" v="4241" actId="20577"/>
          <ac:spMkLst>
            <pc:docMk/>
            <pc:sldMk cId="0" sldId="256"/>
            <ac:spMk id="101" creationId="{510177BC-8002-224A-15D8-65C7EFA95823}"/>
          </ac:spMkLst>
        </pc:spChg>
      </pc:sldChg>
      <pc:sldChg chg="modSp mod">
        <pc:chgData name="Irene Stögerer" userId="2215002d-8cc2-4d9f-9126-67d611d2ca4d" providerId="ADAL" clId="{77D743CD-5677-4F83-923A-9666872C9373}" dt="2023-02-21T08:52:40.534" v="4271" actId="20577"/>
        <pc:sldMkLst>
          <pc:docMk/>
          <pc:sldMk cId="0" sldId="257"/>
        </pc:sldMkLst>
        <pc:spChg chg="mod">
          <ac:chgData name="Irene Stögerer" userId="2215002d-8cc2-4d9f-9126-67d611d2ca4d" providerId="ADAL" clId="{77D743CD-5677-4F83-923A-9666872C9373}" dt="2023-02-21T08:51:29.323" v="4243" actId="790"/>
          <ac:spMkLst>
            <pc:docMk/>
            <pc:sldMk cId="0" sldId="257"/>
            <ac:spMk id="43" creationId="{FCC7CE29-7AB8-B1F3-A4D6-DABF851E2D05}"/>
          </ac:spMkLst>
        </pc:spChg>
        <pc:spChg chg="mod">
          <ac:chgData name="Irene Stögerer" userId="2215002d-8cc2-4d9f-9126-67d611d2ca4d" providerId="ADAL" clId="{77D743CD-5677-4F83-923A-9666872C9373}" dt="2023-02-21T08:51:21.674" v="4242" actId="790"/>
          <ac:spMkLst>
            <pc:docMk/>
            <pc:sldMk cId="0" sldId="257"/>
            <ac:spMk id="44" creationId="{2700BFF3-4851-3CEE-7498-D42C9665CD9C}"/>
          </ac:spMkLst>
        </pc:spChg>
        <pc:spChg chg="mod">
          <ac:chgData name="Irene Stögerer" userId="2215002d-8cc2-4d9f-9126-67d611d2ca4d" providerId="ADAL" clId="{77D743CD-5677-4F83-923A-9666872C9373}" dt="2023-02-21T08:27:47.160" v="3257" actId="20577"/>
          <ac:spMkLst>
            <pc:docMk/>
            <pc:sldMk cId="0" sldId="257"/>
            <ac:spMk id="45" creationId="{B5EC23DC-9D3C-145D-7378-2E9279D65F3B}"/>
          </ac:spMkLst>
        </pc:spChg>
        <pc:spChg chg="mod">
          <ac:chgData name="Irene Stögerer" userId="2215002d-8cc2-4d9f-9126-67d611d2ca4d" providerId="ADAL" clId="{77D743CD-5677-4F83-923A-9666872C9373}" dt="2023-02-21T08:30:52.347" v="3815" actId="20577"/>
          <ac:spMkLst>
            <pc:docMk/>
            <pc:sldMk cId="0" sldId="257"/>
            <ac:spMk id="46" creationId="{9908AC08-ABA8-63A9-FB37-0D50A42E50B7}"/>
          </ac:spMkLst>
        </pc:spChg>
        <pc:spChg chg="mod">
          <ac:chgData name="Irene Stögerer" userId="2215002d-8cc2-4d9f-9126-67d611d2ca4d" providerId="ADAL" clId="{77D743CD-5677-4F83-923A-9666872C9373}" dt="2023-02-21T08:52:03.124" v="4248" actId="790"/>
          <ac:spMkLst>
            <pc:docMk/>
            <pc:sldMk cId="0" sldId="257"/>
            <ac:spMk id="48" creationId="{809885A2-35D6-0C1A-ABB8-B9B85CD859BE}"/>
          </ac:spMkLst>
        </pc:spChg>
        <pc:spChg chg="mod">
          <ac:chgData name="Irene Stögerer" userId="2215002d-8cc2-4d9f-9126-67d611d2ca4d" providerId="ADAL" clId="{77D743CD-5677-4F83-923A-9666872C9373}" dt="2023-02-21T08:31:07.946" v="3851" actId="20577"/>
          <ac:spMkLst>
            <pc:docMk/>
            <pc:sldMk cId="0" sldId="257"/>
            <ac:spMk id="49" creationId="{6F226C3E-1359-9AEB-B448-7DAA20D9EA17}"/>
          </ac:spMkLst>
        </pc:spChg>
        <pc:spChg chg="mod">
          <ac:chgData name="Irene Stögerer" userId="2215002d-8cc2-4d9f-9126-67d611d2ca4d" providerId="ADAL" clId="{77D743CD-5677-4F83-923A-9666872C9373}" dt="2023-02-21T08:31:16.131" v="3882" actId="20577"/>
          <ac:spMkLst>
            <pc:docMk/>
            <pc:sldMk cId="0" sldId="257"/>
            <ac:spMk id="50" creationId="{678924C5-2430-4E1D-4BA8-1207BE468AF3}"/>
          </ac:spMkLst>
        </pc:spChg>
        <pc:spChg chg="mod">
          <ac:chgData name="Irene Stögerer" userId="2215002d-8cc2-4d9f-9126-67d611d2ca4d" providerId="ADAL" clId="{77D743CD-5677-4F83-923A-9666872C9373}" dt="2023-02-21T08:52:40.534" v="4271" actId="20577"/>
          <ac:spMkLst>
            <pc:docMk/>
            <pc:sldMk cId="0" sldId="257"/>
            <ac:spMk id="51" creationId="{83957781-916F-89FA-A022-AFA75D0735A9}"/>
          </ac:spMkLst>
        </pc:spChg>
      </pc:sldChg>
    </pc:docChg>
  </pc:docChgLst>
  <pc:docChgLst>
    <pc:chgData name="kerstin.schilcher" userId="S::kerstin.schilcher@energyagency.at::2f0678c3-4d73-49a5-8e8f-f2f165547e83" providerId="AD" clId="Web-{7D8489B2-193D-17E7-53E4-086484C4D3C7}"/>
    <pc:docChg chg="modSld">
      <pc:chgData name="kerstin.schilcher" userId="S::kerstin.schilcher@energyagency.at::2f0678c3-4d73-49a5-8e8f-f2f165547e83" providerId="AD" clId="Web-{7D8489B2-193D-17E7-53E4-086484C4D3C7}" dt="2023-03-06T15:57:53.071" v="50"/>
      <pc:docMkLst>
        <pc:docMk/>
      </pc:docMkLst>
      <pc:sldChg chg="modSp delCm">
        <pc:chgData name="kerstin.schilcher" userId="S::kerstin.schilcher@energyagency.at::2f0678c3-4d73-49a5-8e8f-f2f165547e83" providerId="AD" clId="Web-{7D8489B2-193D-17E7-53E4-086484C4D3C7}" dt="2023-03-06T15:56:47.630" v="49"/>
        <pc:sldMkLst>
          <pc:docMk/>
          <pc:sldMk cId="0" sldId="256"/>
        </pc:sldMkLst>
        <pc:spChg chg="mod">
          <ac:chgData name="kerstin.schilcher" userId="S::kerstin.schilcher@energyagency.at::2f0678c3-4d73-49a5-8e8f-f2f165547e83" providerId="AD" clId="Web-{7D8489B2-193D-17E7-53E4-086484C4D3C7}" dt="2023-03-06T15:50:29.108" v="24" actId="20577"/>
          <ac:spMkLst>
            <pc:docMk/>
            <pc:sldMk cId="0" sldId="256"/>
            <ac:spMk id="92" creationId="{B8B0E273-BB9A-D46E-34F3-78A52C3E7816}"/>
          </ac:spMkLst>
        </pc:spChg>
        <pc:spChg chg="mod">
          <ac:chgData name="kerstin.schilcher" userId="S::kerstin.schilcher@energyagency.at::2f0678c3-4d73-49a5-8e8f-f2f165547e83" providerId="AD" clId="Web-{7D8489B2-193D-17E7-53E4-086484C4D3C7}" dt="2023-03-06T15:52:51.397" v="46" actId="20577"/>
          <ac:spMkLst>
            <pc:docMk/>
            <pc:sldMk cId="0" sldId="256"/>
            <ac:spMk id="94" creationId="{06987483-8054-56BD-0645-3D9E168F8816}"/>
          </ac:spMkLst>
        </pc:spChg>
        <pc:spChg chg="mod">
          <ac:chgData name="kerstin.schilcher" userId="S::kerstin.schilcher@energyagency.at::2f0678c3-4d73-49a5-8e8f-f2f165547e83" providerId="AD" clId="Web-{7D8489B2-193D-17E7-53E4-086484C4D3C7}" dt="2023-03-06T15:52:29.208" v="29" actId="20577"/>
          <ac:spMkLst>
            <pc:docMk/>
            <pc:sldMk cId="0" sldId="256"/>
            <ac:spMk id="95" creationId="{1BF9474C-568E-6525-E78B-BDDDA098C57E}"/>
          </ac:spMkLst>
        </pc:spChg>
      </pc:sldChg>
      <pc:sldChg chg="addCm">
        <pc:chgData name="kerstin.schilcher" userId="S::kerstin.schilcher@energyagency.at::2f0678c3-4d73-49a5-8e8f-f2f165547e83" providerId="AD" clId="Web-{7D8489B2-193D-17E7-53E4-086484C4D3C7}" dt="2023-03-06T15:57:53.071" v="50"/>
        <pc:sldMkLst>
          <pc:docMk/>
          <pc:sldMk cId="0" sldId="257"/>
        </pc:sldMkLst>
      </pc:sldChg>
    </pc:docChg>
  </pc:docChgLst>
  <pc:docChgLst>
    <pc:chgData name="kerstin.schilcher" userId="S::kerstin.schilcher@energyagency.at::2f0678c3-4d73-49a5-8e8f-f2f165547e83" providerId="AD" clId="Web-{00579657-6025-0236-C6EB-1EB733C36BE3}"/>
    <pc:docChg chg="modSld">
      <pc:chgData name="kerstin.schilcher" userId="S::kerstin.schilcher@energyagency.at::2f0678c3-4d73-49a5-8e8f-f2f165547e83" providerId="AD" clId="Web-{00579657-6025-0236-C6EB-1EB733C36BE3}" dt="2023-03-08T08:54:45.280" v="10" actId="20577"/>
      <pc:docMkLst>
        <pc:docMk/>
      </pc:docMkLst>
      <pc:sldChg chg="modSp">
        <pc:chgData name="kerstin.schilcher" userId="S::kerstin.schilcher@energyagency.at::2f0678c3-4d73-49a5-8e8f-f2f165547e83" providerId="AD" clId="Web-{00579657-6025-0236-C6EB-1EB733C36BE3}" dt="2023-03-08T08:54:45.280" v="10" actId="20577"/>
        <pc:sldMkLst>
          <pc:docMk/>
          <pc:sldMk cId="0" sldId="256"/>
        </pc:sldMkLst>
        <pc:spChg chg="mod">
          <ac:chgData name="kerstin.schilcher" userId="S::kerstin.schilcher@energyagency.at::2f0678c3-4d73-49a5-8e8f-f2f165547e83" providerId="AD" clId="Web-{00579657-6025-0236-C6EB-1EB733C36BE3}" dt="2023-03-08T08:54:45.280" v="10" actId="20577"/>
          <ac:spMkLst>
            <pc:docMk/>
            <pc:sldMk cId="0" sldId="256"/>
            <ac:spMk id="95" creationId="{1BF9474C-568E-6525-E78B-BDDDA098C57E}"/>
          </ac:spMkLst>
        </pc:spChg>
      </pc:sldChg>
    </pc:docChg>
  </pc:docChgLst>
  <pc:docChgLst>
    <pc:chgData name="Natascha Fenz" userId="S::natascha.fenz_ourpower.coop#ext#@energyagencyat.onmicrosoft.com::a085fdd8-f13a-44e7-9da6-9911227dd7b2" providerId="AD" clId="Web-{DBBD71E2-C2F1-715C-C743-72BE72678E3C}"/>
    <pc:docChg chg="modSld">
      <pc:chgData name="Natascha Fenz" userId="S::natascha.fenz_ourpower.coop#ext#@energyagencyat.onmicrosoft.com::a085fdd8-f13a-44e7-9da6-9911227dd7b2" providerId="AD" clId="Web-{DBBD71E2-C2F1-715C-C743-72BE72678E3C}" dt="2023-03-08T13:21:00.946" v="41" actId="20577"/>
      <pc:docMkLst>
        <pc:docMk/>
      </pc:docMkLst>
      <pc:sldChg chg="modSp">
        <pc:chgData name="Natascha Fenz" userId="S::natascha.fenz_ourpower.coop#ext#@energyagencyat.onmicrosoft.com::a085fdd8-f13a-44e7-9da6-9911227dd7b2" providerId="AD" clId="Web-{DBBD71E2-C2F1-715C-C743-72BE72678E3C}" dt="2023-03-08T13:21:00.946" v="41" actId="20577"/>
        <pc:sldMkLst>
          <pc:docMk/>
          <pc:sldMk cId="0" sldId="257"/>
        </pc:sldMkLst>
        <pc:spChg chg="mod">
          <ac:chgData name="Natascha Fenz" userId="S::natascha.fenz_ourpower.coop#ext#@energyagencyat.onmicrosoft.com::a085fdd8-f13a-44e7-9da6-9911227dd7b2" providerId="AD" clId="Web-{DBBD71E2-C2F1-715C-C743-72BE72678E3C}" dt="2023-03-08T13:20:29.820" v="33" actId="14100"/>
          <ac:spMkLst>
            <pc:docMk/>
            <pc:sldMk cId="0" sldId="257"/>
            <ac:spMk id="2" creationId="{00000000-0000-0000-0000-000000000000}"/>
          </ac:spMkLst>
        </pc:spChg>
        <pc:spChg chg="mod">
          <ac:chgData name="Natascha Fenz" userId="S::natascha.fenz_ourpower.coop#ext#@energyagencyat.onmicrosoft.com::a085fdd8-f13a-44e7-9da6-9911227dd7b2" providerId="AD" clId="Web-{DBBD71E2-C2F1-715C-C743-72BE72678E3C}" dt="2023-03-08T13:21:00.946" v="41" actId="20577"/>
          <ac:spMkLst>
            <pc:docMk/>
            <pc:sldMk cId="0" sldId="257"/>
            <ac:spMk id="3" creationId="{00000000-0000-0000-0000-000000000000}"/>
          </ac:spMkLst>
        </pc:spChg>
      </pc:sldChg>
    </pc:docChg>
  </pc:docChgLst>
  <pc:docChgLst>
    <pc:chgData name="Natascha Fenz" userId="S::natascha.fenz_ourpower.coop#ext#@energyagencyat.onmicrosoft.com::a085fdd8-f13a-44e7-9da6-9911227dd7b2" providerId="AD" clId="Web-{846A4765-A628-1777-B450-99037A2C88C8}"/>
    <pc:docChg chg="modSld">
      <pc:chgData name="Natascha Fenz" userId="S::natascha.fenz_ourpower.coop#ext#@energyagencyat.onmicrosoft.com::a085fdd8-f13a-44e7-9da6-9911227dd7b2" providerId="AD" clId="Web-{846A4765-A628-1777-B450-99037A2C88C8}" dt="2023-03-08T13:33:21.405" v="2" actId="14100"/>
      <pc:docMkLst>
        <pc:docMk/>
      </pc:docMkLst>
      <pc:sldChg chg="modSp">
        <pc:chgData name="Natascha Fenz" userId="S::natascha.fenz_ourpower.coop#ext#@energyagencyat.onmicrosoft.com::a085fdd8-f13a-44e7-9da6-9911227dd7b2" providerId="AD" clId="Web-{846A4765-A628-1777-B450-99037A2C88C8}" dt="2023-03-08T13:33:21.405" v="2" actId="14100"/>
        <pc:sldMkLst>
          <pc:docMk/>
          <pc:sldMk cId="0" sldId="257"/>
        </pc:sldMkLst>
        <pc:spChg chg="mod">
          <ac:chgData name="Natascha Fenz" userId="S::natascha.fenz_ourpower.coop#ext#@energyagencyat.onmicrosoft.com::a085fdd8-f13a-44e7-9da6-9911227dd7b2" providerId="AD" clId="Web-{846A4765-A628-1777-B450-99037A2C88C8}" dt="2023-03-08T13:33:21.405" v="2" actId="14100"/>
          <ac:spMkLst>
            <pc:docMk/>
            <pc:sldMk cId="0" sldId="257"/>
            <ac:spMk id="2" creationId="{00000000-0000-0000-0000-000000000000}"/>
          </ac:spMkLst>
        </pc:spChg>
      </pc:sldChg>
    </pc:docChg>
  </pc:docChgLst>
</pc:chgInfo>
</file>

<file path=ppt/comments/comment1.xml><?xml version="1.0" encoding="utf-8"?>
<p:cmLst xmlns:a="http://schemas.openxmlformats.org/drawingml/2006/main" xmlns:r="http://schemas.openxmlformats.org/officeDocument/2006/relationships" xmlns:p="http://schemas.openxmlformats.org/presentationml/2006/main">
  <p:cm authorId="1" dt="2023-02-27T15:32:37.310" idx="4">
    <p:pos x="81" y="4125"/>
    <p:text>- Die Texte hier unten bleiben Englisch?
- wäre es nicht besser, wenn alles außer "Logo Name" im Folienmaster ist, damit man nicht so leicht das Shares- und EU-Logo und die Copyrights rauslöschen kann?</p:text>
    <p:extLst>
      <p:ext uri="{C676402C-5697-4E1C-873F-D02D1690AC5C}">
        <p15:threadingInfo xmlns:p15="http://schemas.microsoft.com/office/powerpoint/2012/main" timeZoneBias="-60"/>
      </p:ext>
    </p:extLst>
  </p:cm>
  <p:cm authorId="2" dt="2023-03-06T07:57:53.071" idx="1">
    <p:pos x="81" y="4221"/>
    <p:text>Bitte anpassen.
</p:text>
    <p:extLst>
      <p:ext uri="{C676402C-5697-4E1C-873F-D02D1690AC5C}">
        <p15:threadingInfo xmlns:p15="http://schemas.microsoft.com/office/powerpoint/2012/main" timeZoneBias="480">
          <p15:parentCm authorId="1" idx="4"/>
        </p15:threadingInfo>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3276600" cy="266700"/>
          </a:xfrm>
          <a:prstGeom prst="rect">
            <a:avLst/>
          </a:prstGeom>
        </p:spPr>
        <p:txBody>
          <a:bodyPr vert="horz" lIns="91440" tIns="45720" rIns="91440" bIns="45720" rtlCol="0"/>
          <a:lstStyle>
            <a:lvl1pPr algn="l">
              <a:defRPr sz="1200"/>
            </a:lvl1pPr>
          </a:lstStyle>
          <a:p>
            <a:endParaRPr lang="en-US"/>
          </a:p>
        </p:txBody>
      </p:sp>
      <p:sp>
        <p:nvSpPr>
          <p:cNvPr id="3" name="Datumsplatzhalter 2"/>
          <p:cNvSpPr>
            <a:spLocks noGrp="1"/>
          </p:cNvSpPr>
          <p:nvPr>
            <p:ph type="dt" idx="1"/>
          </p:nvPr>
        </p:nvSpPr>
        <p:spPr>
          <a:xfrm>
            <a:off x="4283075" y="0"/>
            <a:ext cx="3278188" cy="266700"/>
          </a:xfrm>
          <a:prstGeom prst="rect">
            <a:avLst/>
          </a:prstGeom>
        </p:spPr>
        <p:txBody>
          <a:bodyPr vert="horz" lIns="91440" tIns="45720" rIns="91440" bIns="45720" rtlCol="0"/>
          <a:lstStyle>
            <a:lvl1pPr algn="r">
              <a:defRPr sz="1200"/>
            </a:lvl1pPr>
          </a:lstStyle>
          <a:p>
            <a:fld id="{F63DADC0-3BBC-FC4A-B42A-969B63585ABD}" type="datetimeFigureOut">
              <a:rPr lang="en-US" smtClean="0"/>
              <a:t>3/8/2023</a:t>
            </a:fld>
            <a:endParaRPr lang="en-US"/>
          </a:p>
        </p:txBody>
      </p:sp>
      <p:sp>
        <p:nvSpPr>
          <p:cNvPr id="4" name="Folienbildplatzhalter 3"/>
          <p:cNvSpPr>
            <a:spLocks noGrp="1" noRot="1" noChangeAspect="1"/>
          </p:cNvSpPr>
          <p:nvPr>
            <p:ph type="sldImg" idx="2"/>
          </p:nvPr>
        </p:nvSpPr>
        <p:spPr>
          <a:xfrm>
            <a:off x="3146425" y="666750"/>
            <a:ext cx="1270000" cy="1800225"/>
          </a:xfrm>
          <a:prstGeom prst="rect">
            <a:avLst/>
          </a:prstGeom>
          <a:noFill/>
          <a:ln w="12700">
            <a:solidFill>
              <a:prstClr val="black"/>
            </a:solidFill>
          </a:ln>
        </p:spPr>
        <p:txBody>
          <a:bodyPr vert="horz" lIns="91440" tIns="45720" rIns="91440" bIns="45720" rtlCol="0" anchor="ctr"/>
          <a:lstStyle/>
          <a:p>
            <a:endParaRPr lang="en-US"/>
          </a:p>
        </p:txBody>
      </p:sp>
      <p:sp>
        <p:nvSpPr>
          <p:cNvPr id="5" name="Notizenplatzhalter 4"/>
          <p:cNvSpPr>
            <a:spLocks noGrp="1"/>
          </p:cNvSpPr>
          <p:nvPr>
            <p:ph type="body" sz="quarter" idx="3"/>
          </p:nvPr>
        </p:nvSpPr>
        <p:spPr>
          <a:xfrm>
            <a:off x="755650" y="2566988"/>
            <a:ext cx="6051550" cy="2100262"/>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6" name="Fußzeilenplatzhalter 5"/>
          <p:cNvSpPr>
            <a:spLocks noGrp="1"/>
          </p:cNvSpPr>
          <p:nvPr>
            <p:ph type="ftr" sz="quarter" idx="4"/>
          </p:nvPr>
        </p:nvSpPr>
        <p:spPr>
          <a:xfrm>
            <a:off x="0" y="5067300"/>
            <a:ext cx="3276600" cy="266700"/>
          </a:xfrm>
          <a:prstGeom prst="rect">
            <a:avLst/>
          </a:prstGeom>
        </p:spPr>
        <p:txBody>
          <a:bodyPr vert="horz" lIns="91440" tIns="45720" rIns="91440" bIns="45720" rtlCol="0" anchor="b"/>
          <a:lstStyle>
            <a:lvl1pPr algn="l">
              <a:defRPr sz="1200"/>
            </a:lvl1pPr>
          </a:lstStyle>
          <a:p>
            <a:endParaRPr lang="en-US"/>
          </a:p>
        </p:txBody>
      </p:sp>
      <p:sp>
        <p:nvSpPr>
          <p:cNvPr id="7" name="Foliennummernplatzhalter 6"/>
          <p:cNvSpPr>
            <a:spLocks noGrp="1"/>
          </p:cNvSpPr>
          <p:nvPr>
            <p:ph type="sldNum" sz="quarter" idx="5"/>
          </p:nvPr>
        </p:nvSpPr>
        <p:spPr>
          <a:xfrm>
            <a:off x="4283075" y="5067300"/>
            <a:ext cx="3278188" cy="266700"/>
          </a:xfrm>
          <a:prstGeom prst="rect">
            <a:avLst/>
          </a:prstGeom>
        </p:spPr>
        <p:txBody>
          <a:bodyPr vert="horz" lIns="91440" tIns="45720" rIns="91440" bIns="45720" rtlCol="0" anchor="b"/>
          <a:lstStyle>
            <a:lvl1pPr algn="r">
              <a:defRPr sz="1200"/>
            </a:lvl1pPr>
          </a:lstStyle>
          <a:p>
            <a:fld id="{D398A42C-A1CB-FB48-8446-5DD53474AD6A}" type="slidenum">
              <a:rPr lang="en-US" smtClean="0"/>
              <a:t>‹Nr.›</a:t>
            </a:fld>
            <a:endParaRPr lang="en-US"/>
          </a:p>
        </p:txBody>
      </p:sp>
    </p:spTree>
    <p:extLst>
      <p:ext uri="{BB962C8B-B14F-4D97-AF65-F5344CB8AC3E}">
        <p14:creationId xmlns:p14="http://schemas.microsoft.com/office/powerpoint/2010/main" val="5407524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5"/>
          </p:nvPr>
        </p:nvSpPr>
        <p:spPr/>
        <p:txBody>
          <a:bodyPr/>
          <a:lstStyle/>
          <a:p>
            <a:fld id="{D398A42C-A1CB-FB48-8446-5DD53474AD6A}" type="slidenum">
              <a:rPr lang="en-US" smtClean="0"/>
              <a:t>1</a:t>
            </a:fld>
            <a:endParaRPr lang="en-US" dirty="0"/>
          </a:p>
        </p:txBody>
      </p:sp>
    </p:spTree>
    <p:extLst>
      <p:ext uri="{BB962C8B-B14F-4D97-AF65-F5344CB8AC3E}">
        <p14:creationId xmlns:p14="http://schemas.microsoft.com/office/powerpoint/2010/main" val="41791668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a:p>
        </p:txBody>
      </p:sp>
      <p:sp>
        <p:nvSpPr>
          <p:cNvPr id="4" name="Foliennummernplatzhalter 3"/>
          <p:cNvSpPr>
            <a:spLocks noGrp="1"/>
          </p:cNvSpPr>
          <p:nvPr>
            <p:ph type="sldNum" sz="quarter" idx="5"/>
          </p:nvPr>
        </p:nvSpPr>
        <p:spPr/>
        <p:txBody>
          <a:bodyPr/>
          <a:lstStyle/>
          <a:p>
            <a:fld id="{D398A42C-A1CB-FB48-8446-5DD53474AD6A}" type="slidenum">
              <a:rPr lang="en-US" smtClean="0"/>
              <a:t>2</a:t>
            </a:fld>
            <a:endParaRPr lang="en-US"/>
          </a:p>
        </p:txBody>
      </p:sp>
    </p:spTree>
    <p:extLst>
      <p:ext uri="{BB962C8B-B14F-4D97-AF65-F5344CB8AC3E}">
        <p14:creationId xmlns:p14="http://schemas.microsoft.com/office/powerpoint/2010/main" val="31460420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400050" y="2344483"/>
            <a:ext cx="4533900" cy="1588198"/>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800100" y="4235196"/>
            <a:ext cx="3733800" cy="1890712"/>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3/8/2023</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‹Nr.›</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3/8/2023</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‹Nr.›</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266700" y="1739455"/>
            <a:ext cx="2320290" cy="4991481"/>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2747010" y="1739455"/>
            <a:ext cx="2320290" cy="4991481"/>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3/8/2023</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‹Nr.›</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3/8/2023</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‹Nr.›</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3/8/2023</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‹Nr.›</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266700" y="302514"/>
            <a:ext cx="4800600" cy="1210056"/>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266700" y="1739455"/>
            <a:ext cx="4800600" cy="4991481"/>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1813560" y="7033450"/>
            <a:ext cx="1706880" cy="378142"/>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266700" y="7033450"/>
            <a:ext cx="1226820" cy="378142"/>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3/8/2023</a:t>
            </a:fld>
            <a:endParaRPr lang="en-US"/>
          </a:p>
        </p:txBody>
      </p:sp>
      <p:sp>
        <p:nvSpPr>
          <p:cNvPr id="6" name="Holder 6"/>
          <p:cNvSpPr>
            <a:spLocks noGrp="1"/>
          </p:cNvSpPr>
          <p:nvPr>
            <p:ph type="sldNum" sz="quarter" idx="7"/>
          </p:nvPr>
        </p:nvSpPr>
        <p:spPr>
          <a:xfrm>
            <a:off x="3840480" y="7033450"/>
            <a:ext cx="1226820" cy="378142"/>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‹Nr.›</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8" Type="http://schemas.microsoft.com/office/2007/relationships/hdphoto" Target="../media/hdphoto1.wdp"/><Relationship Id="rId3" Type="http://schemas.openxmlformats.org/officeDocument/2006/relationships/image" Target="../media/image7.png"/><Relationship Id="rId7" Type="http://schemas.openxmlformats.org/officeDocument/2006/relationships/image" Target="../media/image11.png"/><Relationship Id="rId12" Type="http://schemas.openxmlformats.org/officeDocument/2006/relationships/comments" Target="../comments/comment1.xm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image" Target="../media/image10.jpg"/><Relationship Id="rId11" Type="http://schemas.openxmlformats.org/officeDocument/2006/relationships/hyperlink" Target="http://creativecommons.org/licenses/by-nc-sa/4.0/" TargetMode="External"/><Relationship Id="rId5" Type="http://schemas.openxmlformats.org/officeDocument/2006/relationships/image" Target="../media/image9.png"/><Relationship Id="rId10" Type="http://schemas.openxmlformats.org/officeDocument/2006/relationships/image" Target="../media/image13.png"/><Relationship Id="rId4" Type="http://schemas.openxmlformats.org/officeDocument/2006/relationships/image" Target="../media/image8.png"/><Relationship Id="rId9"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287997" y="174905"/>
            <a:ext cx="5040326" cy="7111720"/>
            <a:chOff x="287997" y="160718"/>
            <a:chExt cx="5040326" cy="7111720"/>
          </a:xfrm>
        </p:grpSpPr>
        <p:sp>
          <p:nvSpPr>
            <p:cNvPr id="4" name="object 4"/>
            <p:cNvSpPr/>
            <p:nvPr/>
          </p:nvSpPr>
          <p:spPr>
            <a:xfrm>
              <a:off x="291083" y="5907087"/>
              <a:ext cx="4745990" cy="1362075"/>
            </a:xfrm>
            <a:custGeom>
              <a:avLst/>
              <a:gdLst/>
              <a:ahLst/>
              <a:cxnLst/>
              <a:rect l="l" t="t" r="r" b="b"/>
              <a:pathLst>
                <a:path w="4745990" h="1362075">
                  <a:moveTo>
                    <a:pt x="4745824" y="0"/>
                  </a:moveTo>
                  <a:lnTo>
                    <a:pt x="0" y="0"/>
                  </a:lnTo>
                  <a:lnTo>
                    <a:pt x="0" y="1361833"/>
                  </a:lnTo>
                  <a:lnTo>
                    <a:pt x="4745824" y="1361833"/>
                  </a:lnTo>
                  <a:lnTo>
                    <a:pt x="4745824" y="0"/>
                  </a:lnTo>
                  <a:close/>
                </a:path>
              </a:pathLst>
            </a:custGeom>
            <a:solidFill>
              <a:schemeClr val="accent1">
                <a:lumMod val="40000"/>
                <a:lumOff val="60000"/>
              </a:schemeClr>
            </a:solidFill>
          </p:spPr>
          <p:txBody>
            <a:bodyPr wrap="square" lIns="0" tIns="0" rIns="0" bIns="0" rtlCol="0"/>
            <a:lstStyle/>
            <a:p>
              <a:endParaRPr dirty="0"/>
            </a:p>
          </p:txBody>
        </p:sp>
        <p:sp>
          <p:nvSpPr>
            <p:cNvPr id="5" name="object 5"/>
            <p:cNvSpPr/>
            <p:nvPr/>
          </p:nvSpPr>
          <p:spPr>
            <a:xfrm>
              <a:off x="1249973" y="5907100"/>
              <a:ext cx="2976245" cy="1362075"/>
            </a:xfrm>
            <a:custGeom>
              <a:avLst/>
              <a:gdLst/>
              <a:ahLst/>
              <a:cxnLst/>
              <a:rect l="l" t="t" r="r" b="b"/>
              <a:pathLst>
                <a:path w="2976245" h="1362075">
                  <a:moveTo>
                    <a:pt x="127810" y="0"/>
                  </a:moveTo>
                  <a:lnTo>
                    <a:pt x="0" y="0"/>
                  </a:lnTo>
                  <a:lnTo>
                    <a:pt x="7940" y="16970"/>
                  </a:lnTo>
                  <a:lnTo>
                    <a:pt x="28771" y="50668"/>
                  </a:lnTo>
                  <a:lnTo>
                    <a:pt x="52065" y="80769"/>
                  </a:lnTo>
                  <a:lnTo>
                    <a:pt x="76874" y="107209"/>
                  </a:lnTo>
                  <a:lnTo>
                    <a:pt x="102252" y="129926"/>
                  </a:lnTo>
                  <a:lnTo>
                    <a:pt x="88104" y="204875"/>
                  </a:lnTo>
                  <a:lnTo>
                    <a:pt x="79824" y="267910"/>
                  </a:lnTo>
                  <a:lnTo>
                    <a:pt x="75946" y="316894"/>
                  </a:lnTo>
                  <a:lnTo>
                    <a:pt x="75005" y="349848"/>
                  </a:lnTo>
                  <a:lnTo>
                    <a:pt x="75519" y="364152"/>
                  </a:lnTo>
                  <a:lnTo>
                    <a:pt x="78600" y="414973"/>
                  </a:lnTo>
                  <a:lnTo>
                    <a:pt x="86985" y="464463"/>
                  </a:lnTo>
                  <a:lnTo>
                    <a:pt x="100419" y="512301"/>
                  </a:lnTo>
                  <a:lnTo>
                    <a:pt x="118651" y="558166"/>
                  </a:lnTo>
                  <a:lnTo>
                    <a:pt x="141427" y="601735"/>
                  </a:lnTo>
                  <a:lnTo>
                    <a:pt x="168496" y="642688"/>
                  </a:lnTo>
                  <a:lnTo>
                    <a:pt x="199605" y="680703"/>
                  </a:lnTo>
                  <a:lnTo>
                    <a:pt x="234502" y="715458"/>
                  </a:lnTo>
                  <a:lnTo>
                    <a:pt x="272933" y="746633"/>
                  </a:lnTo>
                  <a:lnTo>
                    <a:pt x="314646" y="773906"/>
                  </a:lnTo>
                  <a:lnTo>
                    <a:pt x="359389" y="796955"/>
                  </a:lnTo>
                  <a:lnTo>
                    <a:pt x="353662" y="807499"/>
                  </a:lnTo>
                  <a:lnTo>
                    <a:pt x="336478" y="841507"/>
                  </a:lnTo>
                  <a:lnTo>
                    <a:pt x="311242" y="900423"/>
                  </a:lnTo>
                  <a:lnTo>
                    <a:pt x="289324" y="962027"/>
                  </a:lnTo>
                  <a:lnTo>
                    <a:pt x="270490" y="1025454"/>
                  </a:lnTo>
                  <a:lnTo>
                    <a:pt x="254508" y="1089842"/>
                  </a:lnTo>
                  <a:lnTo>
                    <a:pt x="241144" y="1154326"/>
                  </a:lnTo>
                  <a:lnTo>
                    <a:pt x="230165" y="1218043"/>
                  </a:lnTo>
                  <a:lnTo>
                    <a:pt x="221338" y="1280130"/>
                  </a:lnTo>
                  <a:lnTo>
                    <a:pt x="214430" y="1339724"/>
                  </a:lnTo>
                  <a:lnTo>
                    <a:pt x="212378" y="1361820"/>
                  </a:lnTo>
                  <a:lnTo>
                    <a:pt x="318130" y="1361820"/>
                  </a:lnTo>
                  <a:lnTo>
                    <a:pt x="323183" y="1314538"/>
                  </a:lnTo>
                  <a:lnTo>
                    <a:pt x="330102" y="1261169"/>
                  </a:lnTo>
                  <a:lnTo>
                    <a:pt x="338547" y="1206697"/>
                  </a:lnTo>
                  <a:lnTo>
                    <a:pt x="348741" y="1151289"/>
                  </a:lnTo>
                  <a:lnTo>
                    <a:pt x="360805" y="1095779"/>
                  </a:lnTo>
                  <a:lnTo>
                    <a:pt x="374885" y="1040835"/>
                  </a:lnTo>
                  <a:lnTo>
                    <a:pt x="391125" y="987124"/>
                  </a:lnTo>
                  <a:lnTo>
                    <a:pt x="409673" y="935313"/>
                  </a:lnTo>
                  <a:lnTo>
                    <a:pt x="430674" y="886071"/>
                  </a:lnTo>
                  <a:lnTo>
                    <a:pt x="462817" y="825521"/>
                  </a:lnTo>
                  <a:lnTo>
                    <a:pt x="497022" y="774717"/>
                  </a:lnTo>
                  <a:lnTo>
                    <a:pt x="532754" y="732865"/>
                  </a:lnTo>
                  <a:lnTo>
                    <a:pt x="569479" y="699171"/>
                  </a:lnTo>
                  <a:lnTo>
                    <a:pt x="569810" y="698936"/>
                  </a:lnTo>
                  <a:lnTo>
                    <a:pt x="419219" y="698936"/>
                  </a:lnTo>
                  <a:lnTo>
                    <a:pt x="374218" y="677848"/>
                  </a:lnTo>
                  <a:lnTo>
                    <a:pt x="332864" y="651396"/>
                  </a:lnTo>
                  <a:lnTo>
                    <a:pt x="295596" y="620061"/>
                  </a:lnTo>
                  <a:lnTo>
                    <a:pt x="262854" y="584326"/>
                  </a:lnTo>
                  <a:lnTo>
                    <a:pt x="235078" y="544673"/>
                  </a:lnTo>
                  <a:lnTo>
                    <a:pt x="212709" y="501582"/>
                  </a:lnTo>
                  <a:lnTo>
                    <a:pt x="196186" y="455536"/>
                  </a:lnTo>
                  <a:lnTo>
                    <a:pt x="185950" y="407017"/>
                  </a:lnTo>
                  <a:lnTo>
                    <a:pt x="182440" y="356506"/>
                  </a:lnTo>
                  <a:lnTo>
                    <a:pt x="182580" y="341673"/>
                  </a:lnTo>
                  <a:lnTo>
                    <a:pt x="184510" y="304957"/>
                  </a:lnTo>
                  <a:lnTo>
                    <a:pt x="190498" y="248191"/>
                  </a:lnTo>
                  <a:lnTo>
                    <a:pt x="202811" y="174477"/>
                  </a:lnTo>
                  <a:lnTo>
                    <a:pt x="316980" y="174477"/>
                  </a:lnTo>
                  <a:lnTo>
                    <a:pt x="329770" y="172029"/>
                  </a:lnTo>
                  <a:lnTo>
                    <a:pt x="367097" y="159426"/>
                  </a:lnTo>
                  <a:lnTo>
                    <a:pt x="405692" y="139946"/>
                  </a:lnTo>
                  <a:lnTo>
                    <a:pt x="444943" y="112529"/>
                  </a:lnTo>
                  <a:lnTo>
                    <a:pt x="484239" y="76116"/>
                  </a:lnTo>
                  <a:lnTo>
                    <a:pt x="486427" y="73491"/>
                  </a:lnTo>
                  <a:lnTo>
                    <a:pt x="256868" y="73491"/>
                  </a:lnTo>
                  <a:lnTo>
                    <a:pt x="228274" y="71366"/>
                  </a:lnTo>
                  <a:lnTo>
                    <a:pt x="240654" y="31901"/>
                  </a:lnTo>
                  <a:lnTo>
                    <a:pt x="249583" y="6443"/>
                  </a:lnTo>
                  <a:lnTo>
                    <a:pt x="132796" y="6443"/>
                  </a:lnTo>
                  <a:lnTo>
                    <a:pt x="127810" y="0"/>
                  </a:lnTo>
                  <a:close/>
                </a:path>
                <a:path w="2976245" h="1362075">
                  <a:moveTo>
                    <a:pt x="1090652" y="623829"/>
                  </a:moveTo>
                  <a:lnTo>
                    <a:pt x="780737" y="623829"/>
                  </a:lnTo>
                  <a:lnTo>
                    <a:pt x="798939" y="624088"/>
                  </a:lnTo>
                  <a:lnTo>
                    <a:pt x="815589" y="624946"/>
                  </a:lnTo>
                  <a:lnTo>
                    <a:pt x="831043" y="626518"/>
                  </a:lnTo>
                  <a:lnTo>
                    <a:pt x="845659" y="628921"/>
                  </a:lnTo>
                  <a:lnTo>
                    <a:pt x="834476" y="667110"/>
                  </a:lnTo>
                  <a:lnTo>
                    <a:pt x="822350" y="705546"/>
                  </a:lnTo>
                  <a:lnTo>
                    <a:pt x="808957" y="745025"/>
                  </a:lnTo>
                  <a:lnTo>
                    <a:pt x="794337" y="785181"/>
                  </a:lnTo>
                  <a:lnTo>
                    <a:pt x="778438" y="825941"/>
                  </a:lnTo>
                  <a:lnTo>
                    <a:pt x="761210" y="867230"/>
                  </a:lnTo>
                  <a:lnTo>
                    <a:pt x="742601" y="908975"/>
                  </a:lnTo>
                  <a:lnTo>
                    <a:pt x="722560" y="951101"/>
                  </a:lnTo>
                  <a:lnTo>
                    <a:pt x="701037" y="993534"/>
                  </a:lnTo>
                  <a:lnTo>
                    <a:pt x="677979" y="1036199"/>
                  </a:lnTo>
                  <a:lnTo>
                    <a:pt x="653336" y="1079022"/>
                  </a:lnTo>
                  <a:lnTo>
                    <a:pt x="626948" y="1122098"/>
                  </a:lnTo>
                  <a:lnTo>
                    <a:pt x="599090" y="1164848"/>
                  </a:lnTo>
                  <a:lnTo>
                    <a:pt x="569385" y="1207701"/>
                  </a:lnTo>
                  <a:lnTo>
                    <a:pt x="537890" y="1250415"/>
                  </a:lnTo>
                  <a:lnTo>
                    <a:pt x="504555" y="1292917"/>
                  </a:lnTo>
                  <a:lnTo>
                    <a:pt x="469327" y="1335131"/>
                  </a:lnTo>
                  <a:lnTo>
                    <a:pt x="445624" y="1361820"/>
                  </a:lnTo>
                  <a:lnTo>
                    <a:pt x="589700" y="1361820"/>
                  </a:lnTo>
                  <a:lnTo>
                    <a:pt x="642450" y="1294341"/>
                  </a:lnTo>
                  <a:lnTo>
                    <a:pt x="673720" y="1250984"/>
                  </a:lnTo>
                  <a:lnTo>
                    <a:pt x="703247" y="1207557"/>
                  </a:lnTo>
                  <a:lnTo>
                    <a:pt x="731080" y="1164129"/>
                  </a:lnTo>
                  <a:lnTo>
                    <a:pt x="757271" y="1120765"/>
                  </a:lnTo>
                  <a:lnTo>
                    <a:pt x="781869" y="1077532"/>
                  </a:lnTo>
                  <a:lnTo>
                    <a:pt x="804924" y="1034497"/>
                  </a:lnTo>
                  <a:lnTo>
                    <a:pt x="826488" y="991726"/>
                  </a:lnTo>
                  <a:lnTo>
                    <a:pt x="846610" y="949288"/>
                  </a:lnTo>
                  <a:lnTo>
                    <a:pt x="865340" y="907247"/>
                  </a:lnTo>
                  <a:lnTo>
                    <a:pt x="882730" y="865672"/>
                  </a:lnTo>
                  <a:lnTo>
                    <a:pt x="898829" y="824629"/>
                  </a:lnTo>
                  <a:lnTo>
                    <a:pt x="913687" y="784184"/>
                  </a:lnTo>
                  <a:lnTo>
                    <a:pt x="927356" y="744405"/>
                  </a:lnTo>
                  <a:lnTo>
                    <a:pt x="939884" y="705358"/>
                  </a:lnTo>
                  <a:lnTo>
                    <a:pt x="951323" y="667110"/>
                  </a:lnTo>
                  <a:lnTo>
                    <a:pt x="1139533" y="667110"/>
                  </a:lnTo>
                  <a:lnTo>
                    <a:pt x="1129561" y="656633"/>
                  </a:lnTo>
                  <a:lnTo>
                    <a:pt x="1090652" y="623829"/>
                  </a:lnTo>
                  <a:close/>
                </a:path>
                <a:path w="2976245" h="1362075">
                  <a:moveTo>
                    <a:pt x="1139533" y="667110"/>
                  </a:moveTo>
                  <a:lnTo>
                    <a:pt x="951323" y="667110"/>
                  </a:lnTo>
                  <a:lnTo>
                    <a:pt x="986824" y="687817"/>
                  </a:lnTo>
                  <a:lnTo>
                    <a:pt x="1025440" y="715122"/>
                  </a:lnTo>
                  <a:lnTo>
                    <a:pt x="1063873" y="749512"/>
                  </a:lnTo>
                  <a:lnTo>
                    <a:pt x="1098823" y="791477"/>
                  </a:lnTo>
                  <a:lnTo>
                    <a:pt x="1126990" y="841507"/>
                  </a:lnTo>
                  <a:lnTo>
                    <a:pt x="1141262" y="882572"/>
                  </a:lnTo>
                  <a:lnTo>
                    <a:pt x="1149187" y="926087"/>
                  </a:lnTo>
                  <a:lnTo>
                    <a:pt x="1150810" y="972007"/>
                  </a:lnTo>
                  <a:lnTo>
                    <a:pt x="1146175" y="1020289"/>
                  </a:lnTo>
                  <a:lnTo>
                    <a:pt x="1135325" y="1070888"/>
                  </a:lnTo>
                  <a:lnTo>
                    <a:pt x="1118307" y="1123758"/>
                  </a:lnTo>
                  <a:lnTo>
                    <a:pt x="1095163" y="1178857"/>
                  </a:lnTo>
                  <a:lnTo>
                    <a:pt x="1071520" y="1221652"/>
                  </a:lnTo>
                  <a:lnTo>
                    <a:pt x="1043571" y="1261169"/>
                  </a:lnTo>
                  <a:lnTo>
                    <a:pt x="1011771" y="1297538"/>
                  </a:lnTo>
                  <a:lnTo>
                    <a:pt x="976570" y="1330889"/>
                  </a:lnTo>
                  <a:lnTo>
                    <a:pt x="938422" y="1361354"/>
                  </a:lnTo>
                  <a:lnTo>
                    <a:pt x="937738" y="1361820"/>
                  </a:lnTo>
                  <a:lnTo>
                    <a:pt x="1105409" y="1361820"/>
                  </a:lnTo>
                  <a:lnTo>
                    <a:pt x="1136294" y="1325620"/>
                  </a:lnTo>
                  <a:lnTo>
                    <a:pt x="1169012" y="1278444"/>
                  </a:lnTo>
                  <a:lnTo>
                    <a:pt x="1197005" y="1227218"/>
                  </a:lnTo>
                  <a:lnTo>
                    <a:pt x="1220016" y="1173993"/>
                  </a:lnTo>
                  <a:lnTo>
                    <a:pt x="1238145" y="1122098"/>
                  </a:lnTo>
                  <a:lnTo>
                    <a:pt x="1251412" y="1071543"/>
                  </a:lnTo>
                  <a:lnTo>
                    <a:pt x="1259840" y="1022339"/>
                  </a:lnTo>
                  <a:lnTo>
                    <a:pt x="1263447" y="974496"/>
                  </a:lnTo>
                  <a:lnTo>
                    <a:pt x="1262256" y="928026"/>
                  </a:lnTo>
                  <a:lnTo>
                    <a:pt x="1256288" y="882939"/>
                  </a:lnTo>
                  <a:lnTo>
                    <a:pt x="1245562" y="839245"/>
                  </a:lnTo>
                  <a:lnTo>
                    <a:pt x="1230101" y="796955"/>
                  </a:lnTo>
                  <a:lnTo>
                    <a:pt x="1201523" y="742951"/>
                  </a:lnTo>
                  <a:lnTo>
                    <a:pt x="1167334" y="696318"/>
                  </a:lnTo>
                  <a:lnTo>
                    <a:pt x="1139533" y="667110"/>
                  </a:lnTo>
                  <a:close/>
                </a:path>
                <a:path w="2976245" h="1362075">
                  <a:moveTo>
                    <a:pt x="774247" y="515679"/>
                  </a:moveTo>
                  <a:lnTo>
                    <a:pt x="733885" y="518059"/>
                  </a:lnTo>
                  <a:lnTo>
                    <a:pt x="691033" y="524560"/>
                  </a:lnTo>
                  <a:lnTo>
                    <a:pt x="646362" y="536053"/>
                  </a:lnTo>
                  <a:lnTo>
                    <a:pt x="600543" y="553411"/>
                  </a:lnTo>
                  <a:lnTo>
                    <a:pt x="554248" y="577506"/>
                  </a:lnTo>
                  <a:lnTo>
                    <a:pt x="508148" y="609211"/>
                  </a:lnTo>
                  <a:lnTo>
                    <a:pt x="462915" y="649397"/>
                  </a:lnTo>
                  <a:lnTo>
                    <a:pt x="419219" y="698936"/>
                  </a:lnTo>
                  <a:lnTo>
                    <a:pt x="569810" y="698936"/>
                  </a:lnTo>
                  <a:lnTo>
                    <a:pt x="606663" y="672839"/>
                  </a:lnTo>
                  <a:lnTo>
                    <a:pt x="643769" y="653077"/>
                  </a:lnTo>
                  <a:lnTo>
                    <a:pt x="680265" y="639089"/>
                  </a:lnTo>
                  <a:lnTo>
                    <a:pt x="715615" y="630082"/>
                  </a:lnTo>
                  <a:lnTo>
                    <a:pt x="749283" y="625259"/>
                  </a:lnTo>
                  <a:lnTo>
                    <a:pt x="780737" y="623829"/>
                  </a:lnTo>
                  <a:lnTo>
                    <a:pt x="1090652" y="623829"/>
                  </a:lnTo>
                  <a:lnTo>
                    <a:pt x="1090230" y="623473"/>
                  </a:lnTo>
                  <a:lnTo>
                    <a:pt x="1051367" y="596413"/>
                  </a:lnTo>
                  <a:lnTo>
                    <a:pt x="1014998" y="575032"/>
                  </a:lnTo>
                  <a:lnTo>
                    <a:pt x="983149" y="558906"/>
                  </a:lnTo>
                  <a:lnTo>
                    <a:pt x="990312" y="524540"/>
                  </a:lnTo>
                  <a:lnTo>
                    <a:pt x="873675" y="524540"/>
                  </a:lnTo>
                  <a:lnTo>
                    <a:pt x="844813" y="519792"/>
                  </a:lnTo>
                  <a:lnTo>
                    <a:pt x="811447" y="516548"/>
                  </a:lnTo>
                  <a:lnTo>
                    <a:pt x="774247" y="515679"/>
                  </a:lnTo>
                  <a:close/>
                </a:path>
                <a:path w="2976245" h="1362075">
                  <a:moveTo>
                    <a:pt x="1114202" y="0"/>
                  </a:moveTo>
                  <a:lnTo>
                    <a:pt x="968325" y="0"/>
                  </a:lnTo>
                  <a:lnTo>
                    <a:pt x="949162" y="34744"/>
                  </a:lnTo>
                  <a:lnTo>
                    <a:pt x="932316" y="79171"/>
                  </a:lnTo>
                  <a:lnTo>
                    <a:pt x="921834" y="126346"/>
                  </a:lnTo>
                  <a:lnTo>
                    <a:pt x="918320" y="174477"/>
                  </a:lnTo>
                  <a:lnTo>
                    <a:pt x="918074" y="189025"/>
                  </a:lnTo>
                  <a:lnTo>
                    <a:pt x="917410" y="211495"/>
                  </a:lnTo>
                  <a:lnTo>
                    <a:pt x="915120" y="251036"/>
                  </a:lnTo>
                  <a:lnTo>
                    <a:pt x="910447" y="303358"/>
                  </a:lnTo>
                  <a:lnTo>
                    <a:pt x="902546" y="367214"/>
                  </a:lnTo>
                  <a:lnTo>
                    <a:pt x="890571" y="441357"/>
                  </a:lnTo>
                  <a:lnTo>
                    <a:pt x="873675" y="524540"/>
                  </a:lnTo>
                  <a:lnTo>
                    <a:pt x="990312" y="524540"/>
                  </a:lnTo>
                  <a:lnTo>
                    <a:pt x="999062" y="482558"/>
                  </a:lnTo>
                  <a:lnTo>
                    <a:pt x="1010917" y="412579"/>
                  </a:lnTo>
                  <a:lnTo>
                    <a:pt x="1019328" y="349687"/>
                  </a:lnTo>
                  <a:lnTo>
                    <a:pt x="1024842" y="295246"/>
                  </a:lnTo>
                  <a:lnTo>
                    <a:pt x="1028105" y="249655"/>
                  </a:lnTo>
                  <a:lnTo>
                    <a:pt x="1030214" y="189025"/>
                  </a:lnTo>
                  <a:lnTo>
                    <a:pt x="1030254" y="175747"/>
                  </a:lnTo>
                  <a:lnTo>
                    <a:pt x="1034764" y="130193"/>
                  </a:lnTo>
                  <a:lnTo>
                    <a:pt x="1047717" y="87712"/>
                  </a:lnTo>
                  <a:lnTo>
                    <a:pt x="1068248" y="49229"/>
                  </a:lnTo>
                  <a:lnTo>
                    <a:pt x="1095492" y="15668"/>
                  </a:lnTo>
                  <a:lnTo>
                    <a:pt x="1114202" y="0"/>
                  </a:lnTo>
                  <a:close/>
                </a:path>
                <a:path w="2976245" h="1362075">
                  <a:moveTo>
                    <a:pt x="316980" y="174477"/>
                  </a:moveTo>
                  <a:lnTo>
                    <a:pt x="202811" y="174477"/>
                  </a:lnTo>
                  <a:lnTo>
                    <a:pt x="215720" y="176543"/>
                  </a:lnTo>
                  <a:lnTo>
                    <a:pt x="229704" y="178611"/>
                  </a:lnTo>
                  <a:lnTo>
                    <a:pt x="244882" y="180203"/>
                  </a:lnTo>
                  <a:lnTo>
                    <a:pt x="261370" y="180840"/>
                  </a:lnTo>
                  <a:lnTo>
                    <a:pt x="294324" y="178814"/>
                  </a:lnTo>
                  <a:lnTo>
                    <a:pt x="316980" y="174477"/>
                  </a:lnTo>
                  <a:close/>
                </a:path>
                <a:path w="2976245" h="1362075">
                  <a:moveTo>
                    <a:pt x="542302" y="0"/>
                  </a:moveTo>
                  <a:lnTo>
                    <a:pt x="405498" y="0"/>
                  </a:lnTo>
                  <a:lnTo>
                    <a:pt x="375467" y="29306"/>
                  </a:lnTo>
                  <a:lnTo>
                    <a:pt x="332020" y="56245"/>
                  </a:lnTo>
                  <a:lnTo>
                    <a:pt x="291969" y="69712"/>
                  </a:lnTo>
                  <a:lnTo>
                    <a:pt x="256868" y="73491"/>
                  </a:lnTo>
                  <a:lnTo>
                    <a:pt x="486427" y="73491"/>
                  </a:lnTo>
                  <a:lnTo>
                    <a:pt x="522969" y="29648"/>
                  </a:lnTo>
                  <a:lnTo>
                    <a:pt x="542302" y="0"/>
                  </a:lnTo>
                  <a:close/>
                </a:path>
                <a:path w="2976245" h="1362075">
                  <a:moveTo>
                    <a:pt x="251843" y="0"/>
                  </a:moveTo>
                  <a:lnTo>
                    <a:pt x="134975" y="0"/>
                  </a:lnTo>
                  <a:lnTo>
                    <a:pt x="132796" y="6443"/>
                  </a:lnTo>
                  <a:lnTo>
                    <a:pt x="249583" y="6443"/>
                  </a:lnTo>
                  <a:lnTo>
                    <a:pt x="251843" y="0"/>
                  </a:lnTo>
                  <a:close/>
                </a:path>
                <a:path w="2976245" h="1362075">
                  <a:moveTo>
                    <a:pt x="1586539" y="178287"/>
                  </a:moveTo>
                  <a:lnTo>
                    <a:pt x="1479605" y="178287"/>
                  </a:lnTo>
                  <a:lnTo>
                    <a:pt x="1479605" y="809693"/>
                  </a:lnTo>
                  <a:lnTo>
                    <a:pt x="1482071" y="858254"/>
                  </a:lnTo>
                  <a:lnTo>
                    <a:pt x="1489309" y="905438"/>
                  </a:lnTo>
                  <a:lnTo>
                    <a:pt x="1501078" y="951004"/>
                  </a:lnTo>
                  <a:lnTo>
                    <a:pt x="1517137" y="994709"/>
                  </a:lnTo>
                  <a:lnTo>
                    <a:pt x="1537247" y="1036311"/>
                  </a:lnTo>
                  <a:lnTo>
                    <a:pt x="1561166" y="1075567"/>
                  </a:lnTo>
                  <a:lnTo>
                    <a:pt x="1588655" y="1112235"/>
                  </a:lnTo>
                  <a:lnTo>
                    <a:pt x="1619472" y="1146072"/>
                  </a:lnTo>
                  <a:lnTo>
                    <a:pt x="1653377" y="1176836"/>
                  </a:lnTo>
                  <a:lnTo>
                    <a:pt x="1690129" y="1204284"/>
                  </a:lnTo>
                  <a:lnTo>
                    <a:pt x="1729489" y="1228175"/>
                  </a:lnTo>
                  <a:lnTo>
                    <a:pt x="1771215" y="1248266"/>
                  </a:lnTo>
                  <a:lnTo>
                    <a:pt x="1815067" y="1264314"/>
                  </a:lnTo>
                  <a:lnTo>
                    <a:pt x="1860804" y="1276077"/>
                  </a:lnTo>
                  <a:lnTo>
                    <a:pt x="1908186" y="1283312"/>
                  </a:lnTo>
                  <a:lnTo>
                    <a:pt x="1956973" y="1285778"/>
                  </a:lnTo>
                  <a:lnTo>
                    <a:pt x="2005849" y="1283312"/>
                  </a:lnTo>
                  <a:lnTo>
                    <a:pt x="2053138" y="1276129"/>
                  </a:lnTo>
                  <a:lnTo>
                    <a:pt x="2098874" y="1264423"/>
                  </a:lnTo>
                  <a:lnTo>
                    <a:pt x="2142725" y="1248444"/>
                  </a:lnTo>
                  <a:lnTo>
                    <a:pt x="2184451" y="1228431"/>
                  </a:lnTo>
                  <a:lnTo>
                    <a:pt x="2223811" y="1204619"/>
                  </a:lnTo>
                  <a:lnTo>
                    <a:pt x="2260123" y="1177574"/>
                  </a:lnTo>
                  <a:lnTo>
                    <a:pt x="1954420" y="1177574"/>
                  </a:lnTo>
                  <a:lnTo>
                    <a:pt x="1908426" y="1174695"/>
                  </a:lnTo>
                  <a:lnTo>
                    <a:pt x="1864094" y="1166292"/>
                  </a:lnTo>
                  <a:lnTo>
                    <a:pt x="1821775" y="1152716"/>
                  </a:lnTo>
                  <a:lnTo>
                    <a:pt x="1781820" y="1134319"/>
                  </a:lnTo>
                  <a:lnTo>
                    <a:pt x="1744580" y="1111450"/>
                  </a:lnTo>
                  <a:lnTo>
                    <a:pt x="1710407" y="1084462"/>
                  </a:lnTo>
                  <a:lnTo>
                    <a:pt x="1679651" y="1053706"/>
                  </a:lnTo>
                  <a:lnTo>
                    <a:pt x="1652663" y="1019533"/>
                  </a:lnTo>
                  <a:lnTo>
                    <a:pt x="1629795" y="982293"/>
                  </a:lnTo>
                  <a:lnTo>
                    <a:pt x="1611397" y="942338"/>
                  </a:lnTo>
                  <a:lnTo>
                    <a:pt x="1597821" y="900019"/>
                  </a:lnTo>
                  <a:lnTo>
                    <a:pt x="1589418" y="855687"/>
                  </a:lnTo>
                  <a:lnTo>
                    <a:pt x="1586539" y="809693"/>
                  </a:lnTo>
                  <a:lnTo>
                    <a:pt x="1586539" y="178287"/>
                  </a:lnTo>
                  <a:close/>
                </a:path>
                <a:path w="2976245" h="1362075">
                  <a:moveTo>
                    <a:pt x="2401739" y="305592"/>
                  </a:moveTo>
                  <a:lnTo>
                    <a:pt x="2289217" y="305592"/>
                  </a:lnTo>
                  <a:lnTo>
                    <a:pt x="2302813" y="381680"/>
                  </a:lnTo>
                  <a:lnTo>
                    <a:pt x="2312400" y="450108"/>
                  </a:lnTo>
                  <a:lnTo>
                    <a:pt x="2318647" y="510075"/>
                  </a:lnTo>
                  <a:lnTo>
                    <a:pt x="2322221" y="560779"/>
                  </a:lnTo>
                  <a:lnTo>
                    <a:pt x="2323790" y="601417"/>
                  </a:lnTo>
                  <a:lnTo>
                    <a:pt x="2324021" y="631189"/>
                  </a:lnTo>
                  <a:lnTo>
                    <a:pt x="2323707" y="644199"/>
                  </a:lnTo>
                  <a:lnTo>
                    <a:pt x="2323584" y="653115"/>
                  </a:lnTo>
                  <a:lnTo>
                    <a:pt x="2322314" y="654385"/>
                  </a:lnTo>
                  <a:lnTo>
                    <a:pt x="2322314" y="655655"/>
                  </a:lnTo>
                  <a:lnTo>
                    <a:pt x="2323584" y="655655"/>
                  </a:lnTo>
                  <a:lnTo>
                    <a:pt x="2323584" y="656925"/>
                  </a:lnTo>
                  <a:lnTo>
                    <a:pt x="2322314" y="656925"/>
                  </a:lnTo>
                  <a:lnTo>
                    <a:pt x="2322314" y="809693"/>
                  </a:lnTo>
                  <a:lnTo>
                    <a:pt x="2319455" y="855437"/>
                  </a:lnTo>
                  <a:lnTo>
                    <a:pt x="2311108" y="899599"/>
                  </a:lnTo>
                  <a:lnTo>
                    <a:pt x="2297612" y="941818"/>
                  </a:lnTo>
                  <a:lnTo>
                    <a:pt x="2279308" y="981731"/>
                  </a:lnTo>
                  <a:lnTo>
                    <a:pt x="2256536" y="1018978"/>
                  </a:lnTo>
                  <a:lnTo>
                    <a:pt x="2229638" y="1053196"/>
                  </a:lnTo>
                  <a:lnTo>
                    <a:pt x="2198954" y="1084025"/>
                  </a:lnTo>
                  <a:lnTo>
                    <a:pt x="2164824" y="1111103"/>
                  </a:lnTo>
                  <a:lnTo>
                    <a:pt x="2127590" y="1134069"/>
                  </a:lnTo>
                  <a:lnTo>
                    <a:pt x="2087592" y="1152560"/>
                  </a:lnTo>
                  <a:lnTo>
                    <a:pt x="2045170" y="1166216"/>
                  </a:lnTo>
                  <a:lnTo>
                    <a:pt x="2000666" y="1174674"/>
                  </a:lnTo>
                  <a:lnTo>
                    <a:pt x="1954420" y="1177574"/>
                  </a:lnTo>
                  <a:lnTo>
                    <a:pt x="2260123" y="1177574"/>
                  </a:lnTo>
                  <a:lnTo>
                    <a:pt x="2294469" y="1146548"/>
                  </a:lnTo>
                  <a:lnTo>
                    <a:pt x="2325287" y="1112762"/>
                  </a:lnTo>
                  <a:lnTo>
                    <a:pt x="2352776" y="1076125"/>
                  </a:lnTo>
                  <a:lnTo>
                    <a:pt x="2376696" y="1036874"/>
                  </a:lnTo>
                  <a:lnTo>
                    <a:pt x="2396806" y="995245"/>
                  </a:lnTo>
                  <a:lnTo>
                    <a:pt x="2412867" y="951476"/>
                  </a:lnTo>
                  <a:lnTo>
                    <a:pt x="2424636" y="905803"/>
                  </a:lnTo>
                  <a:lnTo>
                    <a:pt x="2431874" y="858463"/>
                  </a:lnTo>
                  <a:lnTo>
                    <a:pt x="2434340" y="809693"/>
                  </a:lnTo>
                  <a:lnTo>
                    <a:pt x="2434340" y="651832"/>
                  </a:lnTo>
                  <a:lnTo>
                    <a:pt x="2431788" y="644199"/>
                  </a:lnTo>
                  <a:lnTo>
                    <a:pt x="2432027" y="616812"/>
                  </a:lnTo>
                  <a:lnTo>
                    <a:pt x="2429936" y="542051"/>
                  </a:lnTo>
                  <a:lnTo>
                    <a:pt x="2426860" y="495422"/>
                  </a:lnTo>
                  <a:lnTo>
                    <a:pt x="2421934" y="443125"/>
                  </a:lnTo>
                  <a:lnTo>
                    <a:pt x="2414786" y="385531"/>
                  </a:lnTo>
                  <a:lnTo>
                    <a:pt x="2405041" y="323015"/>
                  </a:lnTo>
                  <a:lnTo>
                    <a:pt x="2401739" y="305592"/>
                  </a:lnTo>
                  <a:close/>
                </a:path>
                <a:path w="2976245" h="1362075">
                  <a:moveTo>
                    <a:pt x="1839552" y="0"/>
                  </a:moveTo>
                  <a:lnTo>
                    <a:pt x="1713225" y="0"/>
                  </a:lnTo>
                  <a:lnTo>
                    <a:pt x="1742540" y="47502"/>
                  </a:lnTo>
                  <a:lnTo>
                    <a:pt x="1779733" y="99303"/>
                  </a:lnTo>
                  <a:lnTo>
                    <a:pt x="1817546" y="144430"/>
                  </a:lnTo>
                  <a:lnTo>
                    <a:pt x="1855745" y="183295"/>
                  </a:lnTo>
                  <a:lnTo>
                    <a:pt x="1894098" y="216312"/>
                  </a:lnTo>
                  <a:lnTo>
                    <a:pt x="1932370" y="243896"/>
                  </a:lnTo>
                  <a:lnTo>
                    <a:pt x="1970330" y="266460"/>
                  </a:lnTo>
                  <a:lnTo>
                    <a:pt x="2007744" y="284417"/>
                  </a:lnTo>
                  <a:lnTo>
                    <a:pt x="2044380" y="298181"/>
                  </a:lnTo>
                  <a:lnTo>
                    <a:pt x="2114382" y="314787"/>
                  </a:lnTo>
                  <a:lnTo>
                    <a:pt x="2178473" y="319587"/>
                  </a:lnTo>
                  <a:lnTo>
                    <a:pt x="2209920" y="318474"/>
                  </a:lnTo>
                  <a:lnTo>
                    <a:pt x="2239098" y="315452"/>
                  </a:lnTo>
                  <a:lnTo>
                    <a:pt x="2265650" y="310999"/>
                  </a:lnTo>
                  <a:lnTo>
                    <a:pt x="2289217" y="305592"/>
                  </a:lnTo>
                  <a:lnTo>
                    <a:pt x="2401739" y="305592"/>
                  </a:lnTo>
                  <a:lnTo>
                    <a:pt x="2392329" y="255948"/>
                  </a:lnTo>
                  <a:lnTo>
                    <a:pt x="2411105" y="241675"/>
                  </a:lnTo>
                  <a:lnTo>
                    <a:pt x="2432218" y="224317"/>
                  </a:lnTo>
                  <a:lnTo>
                    <a:pt x="2446504" y="211520"/>
                  </a:lnTo>
                  <a:lnTo>
                    <a:pt x="2188720" y="211520"/>
                  </a:lnTo>
                  <a:lnTo>
                    <a:pt x="2157147" y="211077"/>
                  </a:lnTo>
                  <a:lnTo>
                    <a:pt x="2086047" y="198303"/>
                  </a:lnTo>
                  <a:lnTo>
                    <a:pt x="2047361" y="184166"/>
                  </a:lnTo>
                  <a:lnTo>
                    <a:pt x="2007146" y="163655"/>
                  </a:lnTo>
                  <a:lnTo>
                    <a:pt x="1965823" y="135869"/>
                  </a:lnTo>
                  <a:lnTo>
                    <a:pt x="1923811" y="99901"/>
                  </a:lnTo>
                  <a:lnTo>
                    <a:pt x="1881532" y="54849"/>
                  </a:lnTo>
                  <a:lnTo>
                    <a:pt x="1839552" y="0"/>
                  </a:lnTo>
                  <a:close/>
                </a:path>
                <a:path w="2976245" h="1362075">
                  <a:moveTo>
                    <a:pt x="2317960" y="0"/>
                  </a:moveTo>
                  <a:lnTo>
                    <a:pt x="2200140" y="0"/>
                  </a:lnTo>
                  <a:lnTo>
                    <a:pt x="2202636" y="6604"/>
                  </a:lnTo>
                  <a:lnTo>
                    <a:pt x="2216951" y="47108"/>
                  </a:lnTo>
                  <a:lnTo>
                    <a:pt x="2229907" y="86338"/>
                  </a:lnTo>
                  <a:lnTo>
                    <a:pt x="2241827" y="125064"/>
                  </a:lnTo>
                  <a:lnTo>
                    <a:pt x="2252669" y="162948"/>
                  </a:lnTo>
                  <a:lnTo>
                    <a:pt x="2262484" y="199928"/>
                  </a:lnTo>
                  <a:lnTo>
                    <a:pt x="2241809" y="205042"/>
                  </a:lnTo>
                  <a:lnTo>
                    <a:pt x="2217081" y="209208"/>
                  </a:lnTo>
                  <a:lnTo>
                    <a:pt x="2188720" y="211520"/>
                  </a:lnTo>
                  <a:lnTo>
                    <a:pt x="2446504" y="211520"/>
                  </a:lnTo>
                  <a:lnTo>
                    <a:pt x="2455034" y="203879"/>
                  </a:lnTo>
                  <a:lnTo>
                    <a:pt x="2478918" y="180365"/>
                  </a:lnTo>
                  <a:lnTo>
                    <a:pt x="2503237" y="153779"/>
                  </a:lnTo>
                  <a:lnTo>
                    <a:pt x="2512288" y="142651"/>
                  </a:lnTo>
                  <a:lnTo>
                    <a:pt x="2361773" y="142651"/>
                  </a:lnTo>
                  <a:lnTo>
                    <a:pt x="2351525" y="105747"/>
                  </a:lnTo>
                  <a:lnTo>
                    <a:pt x="2340307" y="68087"/>
                  </a:lnTo>
                  <a:lnTo>
                    <a:pt x="2328077" y="29721"/>
                  </a:lnTo>
                  <a:lnTo>
                    <a:pt x="2317960" y="0"/>
                  </a:lnTo>
                  <a:close/>
                </a:path>
                <a:path w="2976245" h="1362075">
                  <a:moveTo>
                    <a:pt x="1585269" y="175747"/>
                  </a:moveTo>
                  <a:lnTo>
                    <a:pt x="1480875" y="175747"/>
                  </a:lnTo>
                  <a:lnTo>
                    <a:pt x="1480875" y="178287"/>
                  </a:lnTo>
                  <a:lnTo>
                    <a:pt x="1585269" y="178287"/>
                  </a:lnTo>
                  <a:lnTo>
                    <a:pt x="1585269" y="175747"/>
                  </a:lnTo>
                  <a:close/>
                </a:path>
                <a:path w="2976245" h="1362075">
                  <a:moveTo>
                    <a:pt x="1536079" y="0"/>
                  </a:moveTo>
                  <a:lnTo>
                    <a:pt x="1394890" y="0"/>
                  </a:lnTo>
                  <a:lnTo>
                    <a:pt x="1413732" y="15668"/>
                  </a:lnTo>
                  <a:lnTo>
                    <a:pt x="1441209" y="49229"/>
                  </a:lnTo>
                  <a:lnTo>
                    <a:pt x="1461944" y="87712"/>
                  </a:lnTo>
                  <a:lnTo>
                    <a:pt x="1475041" y="130193"/>
                  </a:lnTo>
                  <a:lnTo>
                    <a:pt x="1479605" y="175747"/>
                  </a:lnTo>
                  <a:lnTo>
                    <a:pt x="1586539" y="175747"/>
                  </a:lnTo>
                  <a:lnTo>
                    <a:pt x="1582902" y="126346"/>
                  </a:lnTo>
                  <a:lnTo>
                    <a:pt x="1572338" y="79171"/>
                  </a:lnTo>
                  <a:lnTo>
                    <a:pt x="1555370" y="34744"/>
                  </a:lnTo>
                  <a:lnTo>
                    <a:pt x="1536079" y="0"/>
                  </a:lnTo>
                  <a:close/>
                </a:path>
                <a:path w="2976245" h="1362075">
                  <a:moveTo>
                    <a:pt x="2598992" y="0"/>
                  </a:moveTo>
                  <a:lnTo>
                    <a:pt x="2477555" y="0"/>
                  </a:lnTo>
                  <a:lnTo>
                    <a:pt x="2469671" y="15129"/>
                  </a:lnTo>
                  <a:lnTo>
                    <a:pt x="2449222" y="47108"/>
                  </a:lnTo>
                  <a:lnTo>
                    <a:pt x="2427447" y="75835"/>
                  </a:lnTo>
                  <a:lnTo>
                    <a:pt x="2405108" y="101326"/>
                  </a:lnTo>
                  <a:lnTo>
                    <a:pt x="2382963" y="123593"/>
                  </a:lnTo>
                  <a:lnTo>
                    <a:pt x="2361773" y="142651"/>
                  </a:lnTo>
                  <a:lnTo>
                    <a:pt x="2512288" y="142651"/>
                  </a:lnTo>
                  <a:lnTo>
                    <a:pt x="2527358" y="124124"/>
                  </a:lnTo>
                  <a:lnTo>
                    <a:pt x="2550645" y="91404"/>
                  </a:lnTo>
                  <a:lnTo>
                    <a:pt x="2572465" y="55623"/>
                  </a:lnTo>
                  <a:lnTo>
                    <a:pt x="2592185" y="16786"/>
                  </a:lnTo>
                  <a:lnTo>
                    <a:pt x="2598992" y="0"/>
                  </a:lnTo>
                  <a:close/>
                </a:path>
                <a:path w="2976245" h="1362075">
                  <a:moveTo>
                    <a:pt x="2976159" y="0"/>
                  </a:moveTo>
                  <a:lnTo>
                    <a:pt x="2822110" y="0"/>
                  </a:lnTo>
                  <a:lnTo>
                    <a:pt x="2788321" y="26294"/>
                  </a:lnTo>
                  <a:lnTo>
                    <a:pt x="2752408" y="49972"/>
                  </a:lnTo>
                  <a:lnTo>
                    <a:pt x="2715030" y="70515"/>
                  </a:lnTo>
                  <a:lnTo>
                    <a:pt x="2676199" y="87914"/>
                  </a:lnTo>
                  <a:lnTo>
                    <a:pt x="2658000" y="99012"/>
                  </a:lnTo>
                  <a:lnTo>
                    <a:pt x="2646124" y="115598"/>
                  </a:lnTo>
                  <a:lnTo>
                    <a:pt x="2641647" y="135525"/>
                  </a:lnTo>
                  <a:lnTo>
                    <a:pt x="2645643" y="156646"/>
                  </a:lnTo>
                  <a:lnTo>
                    <a:pt x="2654318" y="171887"/>
                  </a:lnTo>
                  <a:lnTo>
                    <a:pt x="2666334" y="183067"/>
                  </a:lnTo>
                  <a:lnTo>
                    <a:pt x="2680737" y="189949"/>
                  </a:lnTo>
                  <a:lnTo>
                    <a:pt x="2696570" y="192295"/>
                  </a:lnTo>
                  <a:lnTo>
                    <a:pt x="2702933" y="192295"/>
                  </a:lnTo>
                  <a:lnTo>
                    <a:pt x="2755784" y="171987"/>
                  </a:lnTo>
                  <a:lnTo>
                    <a:pt x="2794492" y="151625"/>
                  </a:lnTo>
                  <a:lnTo>
                    <a:pt x="2831795" y="128671"/>
                  </a:lnTo>
                  <a:lnTo>
                    <a:pt x="2867689" y="103128"/>
                  </a:lnTo>
                  <a:lnTo>
                    <a:pt x="2902174" y="74997"/>
                  </a:lnTo>
                  <a:lnTo>
                    <a:pt x="2935247" y="44279"/>
                  </a:lnTo>
                  <a:lnTo>
                    <a:pt x="2966906" y="10978"/>
                  </a:lnTo>
                  <a:lnTo>
                    <a:pt x="2976159" y="0"/>
                  </a:lnTo>
                  <a:close/>
                </a:path>
              </a:pathLst>
            </a:custGeom>
            <a:solidFill>
              <a:schemeClr val="accent1">
                <a:lumMod val="20000"/>
                <a:lumOff val="80000"/>
              </a:schemeClr>
            </a:solidFill>
          </p:spPr>
          <p:txBody>
            <a:bodyPr wrap="square" lIns="0" tIns="0" rIns="0" bIns="0" rtlCol="0"/>
            <a:lstStyle/>
            <a:p>
              <a:endParaRPr dirty="0"/>
            </a:p>
          </p:txBody>
        </p:sp>
        <p:sp>
          <p:nvSpPr>
            <p:cNvPr id="6" name="object 6"/>
            <p:cNvSpPr/>
            <p:nvPr/>
          </p:nvSpPr>
          <p:spPr>
            <a:xfrm>
              <a:off x="291083" y="5919469"/>
              <a:ext cx="0" cy="1343660"/>
            </a:xfrm>
            <a:custGeom>
              <a:avLst/>
              <a:gdLst/>
              <a:ahLst/>
              <a:cxnLst/>
              <a:rect l="l" t="t" r="r" b="b"/>
              <a:pathLst>
                <a:path h="1343659">
                  <a:moveTo>
                    <a:pt x="0" y="0"/>
                  </a:moveTo>
                  <a:lnTo>
                    <a:pt x="0" y="1343266"/>
                  </a:lnTo>
                </a:path>
              </a:pathLst>
            </a:custGeom>
            <a:ln w="6172">
              <a:solidFill>
                <a:srgbClr val="000000"/>
              </a:solidFill>
              <a:prstDash val="dot"/>
            </a:ln>
          </p:spPr>
          <p:txBody>
            <a:bodyPr wrap="square" lIns="0" tIns="0" rIns="0" bIns="0" rtlCol="0"/>
            <a:lstStyle/>
            <a:p>
              <a:endParaRPr dirty="0"/>
            </a:p>
          </p:txBody>
        </p:sp>
        <p:sp>
          <p:nvSpPr>
            <p:cNvPr id="7" name="object 7"/>
            <p:cNvSpPr/>
            <p:nvPr/>
          </p:nvSpPr>
          <p:spPr>
            <a:xfrm>
              <a:off x="303411" y="7268920"/>
              <a:ext cx="4727575" cy="0"/>
            </a:xfrm>
            <a:custGeom>
              <a:avLst/>
              <a:gdLst/>
              <a:ahLst/>
              <a:cxnLst/>
              <a:rect l="l" t="t" r="r" b="b"/>
              <a:pathLst>
                <a:path w="4727575">
                  <a:moveTo>
                    <a:pt x="0" y="0"/>
                  </a:moveTo>
                  <a:lnTo>
                    <a:pt x="4727346" y="0"/>
                  </a:lnTo>
                </a:path>
              </a:pathLst>
            </a:custGeom>
            <a:ln w="6172">
              <a:solidFill>
                <a:srgbClr val="000000"/>
              </a:solidFill>
              <a:prstDash val="dot"/>
            </a:ln>
          </p:spPr>
          <p:txBody>
            <a:bodyPr wrap="square" lIns="0" tIns="0" rIns="0" bIns="0" rtlCol="0"/>
            <a:lstStyle/>
            <a:p>
              <a:endParaRPr dirty="0"/>
            </a:p>
          </p:txBody>
        </p:sp>
        <p:sp>
          <p:nvSpPr>
            <p:cNvPr id="8" name="object 8"/>
            <p:cNvSpPr/>
            <p:nvPr/>
          </p:nvSpPr>
          <p:spPr>
            <a:xfrm>
              <a:off x="5036915" y="5913273"/>
              <a:ext cx="0" cy="1343660"/>
            </a:xfrm>
            <a:custGeom>
              <a:avLst/>
              <a:gdLst/>
              <a:ahLst/>
              <a:cxnLst/>
              <a:rect l="l" t="t" r="r" b="b"/>
              <a:pathLst>
                <a:path h="1343659">
                  <a:moveTo>
                    <a:pt x="0" y="1343266"/>
                  </a:moveTo>
                  <a:lnTo>
                    <a:pt x="0" y="0"/>
                  </a:lnTo>
                </a:path>
              </a:pathLst>
            </a:custGeom>
            <a:ln w="6172">
              <a:solidFill>
                <a:srgbClr val="000000"/>
              </a:solidFill>
              <a:prstDash val="dot"/>
            </a:ln>
          </p:spPr>
          <p:txBody>
            <a:bodyPr wrap="square" lIns="0" tIns="0" rIns="0" bIns="0" rtlCol="0"/>
            <a:lstStyle/>
            <a:p>
              <a:endParaRPr dirty="0"/>
            </a:p>
          </p:txBody>
        </p:sp>
        <p:sp>
          <p:nvSpPr>
            <p:cNvPr id="9" name="object 9"/>
            <p:cNvSpPr/>
            <p:nvPr/>
          </p:nvSpPr>
          <p:spPr>
            <a:xfrm>
              <a:off x="297242" y="5905545"/>
              <a:ext cx="4727575" cy="0"/>
            </a:xfrm>
            <a:custGeom>
              <a:avLst/>
              <a:gdLst/>
              <a:ahLst/>
              <a:cxnLst/>
              <a:rect l="l" t="t" r="r" b="b"/>
              <a:pathLst>
                <a:path w="4727575">
                  <a:moveTo>
                    <a:pt x="0" y="0"/>
                  </a:moveTo>
                  <a:lnTo>
                    <a:pt x="4727346" y="0"/>
                  </a:lnTo>
                </a:path>
              </a:pathLst>
            </a:custGeom>
            <a:ln w="3175">
              <a:solidFill>
                <a:srgbClr val="000000"/>
              </a:solidFill>
              <a:prstDash val="dot"/>
            </a:ln>
          </p:spPr>
          <p:txBody>
            <a:bodyPr wrap="square" lIns="0" tIns="0" rIns="0" bIns="0" rtlCol="0"/>
            <a:lstStyle/>
            <a:p>
              <a:endParaRPr dirty="0"/>
            </a:p>
          </p:txBody>
        </p:sp>
        <p:sp>
          <p:nvSpPr>
            <p:cNvPr id="10" name="object 10"/>
            <p:cNvSpPr/>
            <p:nvPr/>
          </p:nvSpPr>
          <p:spPr>
            <a:xfrm>
              <a:off x="287997" y="5904013"/>
              <a:ext cx="4752340" cy="1368425"/>
            </a:xfrm>
            <a:custGeom>
              <a:avLst/>
              <a:gdLst/>
              <a:ahLst/>
              <a:cxnLst/>
              <a:rect l="l" t="t" r="r" b="b"/>
              <a:pathLst>
                <a:path w="4752340" h="1368425">
                  <a:moveTo>
                    <a:pt x="6172" y="1364907"/>
                  </a:moveTo>
                  <a:lnTo>
                    <a:pt x="5257" y="1362735"/>
                  </a:lnTo>
                  <a:lnTo>
                    <a:pt x="3086" y="1361821"/>
                  </a:lnTo>
                  <a:lnTo>
                    <a:pt x="901" y="1362735"/>
                  </a:lnTo>
                  <a:lnTo>
                    <a:pt x="0" y="1364907"/>
                  </a:lnTo>
                  <a:lnTo>
                    <a:pt x="901" y="1367091"/>
                  </a:lnTo>
                  <a:lnTo>
                    <a:pt x="3086" y="1367993"/>
                  </a:lnTo>
                  <a:lnTo>
                    <a:pt x="5257" y="1367091"/>
                  </a:lnTo>
                  <a:lnTo>
                    <a:pt x="6172" y="1364907"/>
                  </a:lnTo>
                  <a:close/>
                </a:path>
                <a:path w="4752340" h="1368425">
                  <a:moveTo>
                    <a:pt x="6172" y="3073"/>
                  </a:moveTo>
                  <a:lnTo>
                    <a:pt x="5257" y="901"/>
                  </a:lnTo>
                  <a:lnTo>
                    <a:pt x="3086" y="0"/>
                  </a:lnTo>
                  <a:lnTo>
                    <a:pt x="901" y="901"/>
                  </a:lnTo>
                  <a:lnTo>
                    <a:pt x="0" y="3073"/>
                  </a:lnTo>
                  <a:lnTo>
                    <a:pt x="901" y="5257"/>
                  </a:lnTo>
                  <a:lnTo>
                    <a:pt x="3086" y="6159"/>
                  </a:lnTo>
                  <a:lnTo>
                    <a:pt x="5257" y="5257"/>
                  </a:lnTo>
                  <a:lnTo>
                    <a:pt x="6172" y="3073"/>
                  </a:lnTo>
                  <a:close/>
                </a:path>
                <a:path w="4752340" h="1368425">
                  <a:moveTo>
                    <a:pt x="4751997" y="1364907"/>
                  </a:moveTo>
                  <a:lnTo>
                    <a:pt x="4751082" y="1362735"/>
                  </a:lnTo>
                  <a:lnTo>
                    <a:pt x="4748911" y="1361821"/>
                  </a:lnTo>
                  <a:lnTo>
                    <a:pt x="4746726" y="1362735"/>
                  </a:lnTo>
                  <a:lnTo>
                    <a:pt x="4745825" y="1364907"/>
                  </a:lnTo>
                  <a:lnTo>
                    <a:pt x="4746726" y="1367091"/>
                  </a:lnTo>
                  <a:lnTo>
                    <a:pt x="4748911" y="1367993"/>
                  </a:lnTo>
                  <a:lnTo>
                    <a:pt x="4751082" y="1367091"/>
                  </a:lnTo>
                  <a:lnTo>
                    <a:pt x="4751997" y="1364907"/>
                  </a:lnTo>
                  <a:close/>
                </a:path>
                <a:path w="4752340" h="1368425">
                  <a:moveTo>
                    <a:pt x="4751997" y="3073"/>
                  </a:moveTo>
                  <a:lnTo>
                    <a:pt x="4751082" y="901"/>
                  </a:lnTo>
                  <a:lnTo>
                    <a:pt x="4748911" y="0"/>
                  </a:lnTo>
                  <a:lnTo>
                    <a:pt x="4746726" y="901"/>
                  </a:lnTo>
                  <a:lnTo>
                    <a:pt x="4745825" y="3073"/>
                  </a:lnTo>
                  <a:lnTo>
                    <a:pt x="4746726" y="5257"/>
                  </a:lnTo>
                  <a:lnTo>
                    <a:pt x="4748911" y="6159"/>
                  </a:lnTo>
                  <a:lnTo>
                    <a:pt x="4751082" y="5257"/>
                  </a:lnTo>
                  <a:lnTo>
                    <a:pt x="4751997" y="3073"/>
                  </a:lnTo>
                  <a:close/>
                </a:path>
              </a:pathLst>
            </a:custGeom>
            <a:solidFill>
              <a:srgbClr val="000000"/>
            </a:solidFill>
          </p:spPr>
          <p:txBody>
            <a:bodyPr wrap="square" lIns="0" tIns="0" rIns="0" bIns="0" rtlCol="0"/>
            <a:lstStyle/>
            <a:p>
              <a:endParaRPr dirty="0"/>
            </a:p>
          </p:txBody>
        </p:sp>
        <p:sp>
          <p:nvSpPr>
            <p:cNvPr id="11" name="object 11"/>
            <p:cNvSpPr/>
            <p:nvPr/>
          </p:nvSpPr>
          <p:spPr>
            <a:xfrm>
              <a:off x="298805" y="6246007"/>
              <a:ext cx="772795" cy="855980"/>
            </a:xfrm>
            <a:custGeom>
              <a:avLst/>
              <a:gdLst/>
              <a:ahLst/>
              <a:cxnLst/>
              <a:rect l="l" t="t" r="r" b="b"/>
              <a:pathLst>
                <a:path w="772794" h="855979">
                  <a:moveTo>
                    <a:pt x="344874" y="0"/>
                  </a:moveTo>
                  <a:lnTo>
                    <a:pt x="298273" y="2509"/>
                  </a:lnTo>
                  <a:lnTo>
                    <a:pt x="253125" y="9864"/>
                  </a:lnTo>
                  <a:lnTo>
                    <a:pt x="209691" y="21803"/>
                  </a:lnTo>
                  <a:lnTo>
                    <a:pt x="168234" y="38065"/>
                  </a:lnTo>
                  <a:lnTo>
                    <a:pt x="129012" y="58390"/>
                  </a:lnTo>
                  <a:lnTo>
                    <a:pt x="92288" y="82516"/>
                  </a:lnTo>
                  <a:lnTo>
                    <a:pt x="58321" y="110183"/>
                  </a:lnTo>
                  <a:lnTo>
                    <a:pt x="27374" y="141130"/>
                  </a:lnTo>
                  <a:lnTo>
                    <a:pt x="0" y="174736"/>
                  </a:lnTo>
                  <a:lnTo>
                    <a:pt x="0" y="680618"/>
                  </a:lnTo>
                  <a:lnTo>
                    <a:pt x="27374" y="714225"/>
                  </a:lnTo>
                  <a:lnTo>
                    <a:pt x="58321" y="745172"/>
                  </a:lnTo>
                  <a:lnTo>
                    <a:pt x="92288" y="772840"/>
                  </a:lnTo>
                  <a:lnTo>
                    <a:pt x="129012" y="796966"/>
                  </a:lnTo>
                  <a:lnTo>
                    <a:pt x="168234" y="817291"/>
                  </a:lnTo>
                  <a:lnTo>
                    <a:pt x="209691" y="833554"/>
                  </a:lnTo>
                  <a:lnTo>
                    <a:pt x="253125" y="845493"/>
                  </a:lnTo>
                  <a:lnTo>
                    <a:pt x="298273" y="852848"/>
                  </a:lnTo>
                  <a:lnTo>
                    <a:pt x="344874" y="855357"/>
                  </a:lnTo>
                  <a:lnTo>
                    <a:pt x="391476" y="852848"/>
                  </a:lnTo>
                  <a:lnTo>
                    <a:pt x="436624" y="845493"/>
                  </a:lnTo>
                  <a:lnTo>
                    <a:pt x="480057" y="833554"/>
                  </a:lnTo>
                  <a:lnTo>
                    <a:pt x="521515" y="817291"/>
                  </a:lnTo>
                  <a:lnTo>
                    <a:pt x="560737" y="796966"/>
                  </a:lnTo>
                  <a:lnTo>
                    <a:pt x="597461" y="772840"/>
                  </a:lnTo>
                  <a:lnTo>
                    <a:pt x="631427" y="745172"/>
                  </a:lnTo>
                  <a:lnTo>
                    <a:pt x="662375" y="714225"/>
                  </a:lnTo>
                  <a:lnTo>
                    <a:pt x="690042" y="680259"/>
                  </a:lnTo>
                  <a:lnTo>
                    <a:pt x="714169" y="643534"/>
                  </a:lnTo>
                  <a:lnTo>
                    <a:pt x="734494" y="604313"/>
                  </a:lnTo>
                  <a:lnTo>
                    <a:pt x="750756" y="562855"/>
                  </a:lnTo>
                  <a:lnTo>
                    <a:pt x="762695" y="519422"/>
                  </a:lnTo>
                  <a:lnTo>
                    <a:pt x="770050" y="474274"/>
                  </a:lnTo>
                  <a:lnTo>
                    <a:pt x="772560" y="427672"/>
                  </a:lnTo>
                  <a:lnTo>
                    <a:pt x="770050" y="381073"/>
                  </a:lnTo>
                  <a:lnTo>
                    <a:pt x="762695" y="335927"/>
                  </a:lnTo>
                  <a:lnTo>
                    <a:pt x="750756" y="292495"/>
                  </a:lnTo>
                  <a:lnTo>
                    <a:pt x="734494" y="251039"/>
                  </a:lnTo>
                  <a:lnTo>
                    <a:pt x="714169" y="211819"/>
                  </a:lnTo>
                  <a:lnTo>
                    <a:pt x="690042" y="175095"/>
                  </a:lnTo>
                  <a:lnTo>
                    <a:pt x="662375" y="141130"/>
                  </a:lnTo>
                  <a:lnTo>
                    <a:pt x="631427" y="110183"/>
                  </a:lnTo>
                  <a:lnTo>
                    <a:pt x="597461" y="82516"/>
                  </a:lnTo>
                  <a:lnTo>
                    <a:pt x="560737" y="58390"/>
                  </a:lnTo>
                  <a:lnTo>
                    <a:pt x="521515" y="38065"/>
                  </a:lnTo>
                  <a:lnTo>
                    <a:pt x="480057" y="21803"/>
                  </a:lnTo>
                  <a:lnTo>
                    <a:pt x="436624" y="9864"/>
                  </a:lnTo>
                  <a:lnTo>
                    <a:pt x="391476" y="2509"/>
                  </a:lnTo>
                  <a:lnTo>
                    <a:pt x="344874" y="0"/>
                  </a:lnTo>
                  <a:close/>
                </a:path>
              </a:pathLst>
            </a:custGeom>
            <a:solidFill>
              <a:schemeClr val="accent1">
                <a:lumMod val="20000"/>
                <a:lumOff val="80000"/>
              </a:schemeClr>
            </a:solidFill>
          </p:spPr>
          <p:txBody>
            <a:bodyPr wrap="square" lIns="0" tIns="0" rIns="0" bIns="0" rtlCol="0"/>
            <a:lstStyle/>
            <a:p>
              <a:endParaRPr dirty="0"/>
            </a:p>
          </p:txBody>
        </p:sp>
        <p:sp>
          <p:nvSpPr>
            <p:cNvPr id="12" name="object 12"/>
            <p:cNvSpPr/>
            <p:nvPr/>
          </p:nvSpPr>
          <p:spPr>
            <a:xfrm>
              <a:off x="500396" y="6487205"/>
              <a:ext cx="622935" cy="540385"/>
            </a:xfrm>
            <a:custGeom>
              <a:avLst/>
              <a:gdLst/>
              <a:ahLst/>
              <a:cxnLst/>
              <a:rect l="l" t="t" r="r" b="b"/>
              <a:pathLst>
                <a:path w="622935" h="540384">
                  <a:moveTo>
                    <a:pt x="212407" y="0"/>
                  </a:moveTo>
                  <a:lnTo>
                    <a:pt x="140398" y="17995"/>
                  </a:lnTo>
                  <a:lnTo>
                    <a:pt x="118808" y="28803"/>
                  </a:lnTo>
                  <a:lnTo>
                    <a:pt x="75603" y="0"/>
                  </a:lnTo>
                  <a:lnTo>
                    <a:pt x="0" y="125996"/>
                  </a:lnTo>
                  <a:lnTo>
                    <a:pt x="39598" y="154800"/>
                  </a:lnTo>
                  <a:lnTo>
                    <a:pt x="72009" y="194398"/>
                  </a:lnTo>
                  <a:lnTo>
                    <a:pt x="198005" y="273596"/>
                  </a:lnTo>
                  <a:lnTo>
                    <a:pt x="208800" y="295198"/>
                  </a:lnTo>
                  <a:lnTo>
                    <a:pt x="187198" y="302399"/>
                  </a:lnTo>
                  <a:lnTo>
                    <a:pt x="165608" y="305993"/>
                  </a:lnTo>
                  <a:lnTo>
                    <a:pt x="165608" y="413994"/>
                  </a:lnTo>
                  <a:lnTo>
                    <a:pt x="219608" y="478802"/>
                  </a:lnTo>
                  <a:lnTo>
                    <a:pt x="237604" y="493204"/>
                  </a:lnTo>
                  <a:lnTo>
                    <a:pt x="233997" y="532803"/>
                  </a:lnTo>
                  <a:lnTo>
                    <a:pt x="385203" y="540004"/>
                  </a:lnTo>
                  <a:lnTo>
                    <a:pt x="378002" y="489597"/>
                  </a:lnTo>
                  <a:lnTo>
                    <a:pt x="410400" y="424802"/>
                  </a:lnTo>
                  <a:lnTo>
                    <a:pt x="410400" y="280797"/>
                  </a:lnTo>
                  <a:lnTo>
                    <a:pt x="457200" y="252006"/>
                  </a:lnTo>
                  <a:lnTo>
                    <a:pt x="435597" y="287997"/>
                  </a:lnTo>
                  <a:lnTo>
                    <a:pt x="444035" y="302452"/>
                  </a:lnTo>
                  <a:lnTo>
                    <a:pt x="449098" y="309144"/>
                  </a:lnTo>
                  <a:lnTo>
                    <a:pt x="452811" y="309763"/>
                  </a:lnTo>
                  <a:lnTo>
                    <a:pt x="457200" y="305993"/>
                  </a:lnTo>
                  <a:lnTo>
                    <a:pt x="470925" y="297337"/>
                  </a:lnTo>
                  <a:lnTo>
                    <a:pt x="494101" y="285302"/>
                  </a:lnTo>
                  <a:lnTo>
                    <a:pt x="525602" y="270002"/>
                  </a:lnTo>
                  <a:lnTo>
                    <a:pt x="546585" y="238783"/>
                  </a:lnTo>
                  <a:lnTo>
                    <a:pt x="558455" y="222751"/>
                  </a:lnTo>
                  <a:lnTo>
                    <a:pt x="565598" y="216845"/>
                  </a:lnTo>
                  <a:lnTo>
                    <a:pt x="572401" y="216001"/>
                  </a:lnTo>
                  <a:lnTo>
                    <a:pt x="578649" y="205313"/>
                  </a:lnTo>
                  <a:lnTo>
                    <a:pt x="581858" y="181800"/>
                  </a:lnTo>
                  <a:lnTo>
                    <a:pt x="583040" y="158287"/>
                  </a:lnTo>
                  <a:lnTo>
                    <a:pt x="583209" y="147599"/>
                  </a:lnTo>
                  <a:lnTo>
                    <a:pt x="622808" y="125996"/>
                  </a:lnTo>
                  <a:lnTo>
                    <a:pt x="547204" y="3594"/>
                  </a:lnTo>
                  <a:lnTo>
                    <a:pt x="493204" y="36004"/>
                  </a:lnTo>
                  <a:lnTo>
                    <a:pt x="464400" y="32397"/>
                  </a:lnTo>
                  <a:lnTo>
                    <a:pt x="403199" y="57594"/>
                  </a:lnTo>
                  <a:lnTo>
                    <a:pt x="334797" y="97205"/>
                  </a:lnTo>
                  <a:lnTo>
                    <a:pt x="302399" y="122402"/>
                  </a:lnTo>
                  <a:lnTo>
                    <a:pt x="287997" y="90004"/>
                  </a:lnTo>
                  <a:lnTo>
                    <a:pt x="309600" y="64795"/>
                  </a:lnTo>
                  <a:lnTo>
                    <a:pt x="212407" y="0"/>
                  </a:lnTo>
                  <a:close/>
                </a:path>
              </a:pathLst>
            </a:custGeom>
            <a:solidFill>
              <a:schemeClr val="accent6">
                <a:lumMod val="20000"/>
                <a:lumOff val="80000"/>
              </a:schemeClr>
            </a:solidFill>
          </p:spPr>
          <p:txBody>
            <a:bodyPr wrap="square" lIns="0" tIns="0" rIns="0" bIns="0" rtlCol="0"/>
            <a:lstStyle/>
            <a:p>
              <a:endParaRPr dirty="0"/>
            </a:p>
          </p:txBody>
        </p:sp>
        <p:sp>
          <p:nvSpPr>
            <p:cNvPr id="13" name="object 13"/>
            <p:cNvSpPr/>
            <p:nvPr/>
          </p:nvSpPr>
          <p:spPr>
            <a:xfrm>
              <a:off x="291083" y="3884917"/>
              <a:ext cx="4745990" cy="1944370"/>
            </a:xfrm>
            <a:custGeom>
              <a:avLst/>
              <a:gdLst/>
              <a:ahLst/>
              <a:cxnLst/>
              <a:rect l="l" t="t" r="r" b="b"/>
              <a:pathLst>
                <a:path w="4745990" h="1944370">
                  <a:moveTo>
                    <a:pt x="0" y="1944001"/>
                  </a:moveTo>
                  <a:lnTo>
                    <a:pt x="4745824" y="1944001"/>
                  </a:lnTo>
                  <a:lnTo>
                    <a:pt x="4745824" y="0"/>
                  </a:lnTo>
                  <a:lnTo>
                    <a:pt x="0" y="0"/>
                  </a:lnTo>
                  <a:lnTo>
                    <a:pt x="0" y="1944001"/>
                  </a:lnTo>
                  <a:close/>
                </a:path>
              </a:pathLst>
            </a:custGeom>
            <a:solidFill>
              <a:schemeClr val="accent1">
                <a:lumMod val="40000"/>
                <a:lumOff val="60000"/>
              </a:schemeClr>
            </a:solidFill>
          </p:spPr>
          <p:txBody>
            <a:bodyPr wrap="square" lIns="0" tIns="0" rIns="0" bIns="0" rtlCol="0"/>
            <a:lstStyle/>
            <a:p>
              <a:endParaRPr dirty="0"/>
            </a:p>
          </p:txBody>
        </p:sp>
        <p:sp>
          <p:nvSpPr>
            <p:cNvPr id="14" name="object 14"/>
            <p:cNvSpPr/>
            <p:nvPr/>
          </p:nvSpPr>
          <p:spPr>
            <a:xfrm>
              <a:off x="957599" y="3988808"/>
              <a:ext cx="3564254" cy="1840230"/>
            </a:xfrm>
            <a:custGeom>
              <a:avLst/>
              <a:gdLst/>
              <a:ahLst/>
              <a:cxnLst/>
              <a:rect l="l" t="t" r="r" b="b"/>
              <a:pathLst>
                <a:path w="3564254" h="1840229">
                  <a:moveTo>
                    <a:pt x="782878" y="376796"/>
                  </a:moveTo>
                  <a:lnTo>
                    <a:pt x="54737" y="376796"/>
                  </a:lnTo>
                  <a:lnTo>
                    <a:pt x="33834" y="381051"/>
                  </a:lnTo>
                  <a:lnTo>
                    <a:pt x="16390" y="392706"/>
                  </a:lnTo>
                  <a:lnTo>
                    <a:pt x="4436" y="410089"/>
                  </a:lnTo>
                  <a:lnTo>
                    <a:pt x="0" y="431533"/>
                  </a:lnTo>
                  <a:lnTo>
                    <a:pt x="0" y="743419"/>
                  </a:lnTo>
                  <a:lnTo>
                    <a:pt x="2816" y="790505"/>
                  </a:lnTo>
                  <a:lnTo>
                    <a:pt x="11053" y="835804"/>
                  </a:lnTo>
                  <a:lnTo>
                    <a:pt x="24389" y="879021"/>
                  </a:lnTo>
                  <a:lnTo>
                    <a:pt x="42506" y="919861"/>
                  </a:lnTo>
                  <a:lnTo>
                    <a:pt x="65083" y="958029"/>
                  </a:lnTo>
                  <a:lnTo>
                    <a:pt x="91801" y="993227"/>
                  </a:lnTo>
                  <a:lnTo>
                    <a:pt x="122340" y="1025162"/>
                  </a:lnTo>
                  <a:lnTo>
                    <a:pt x="156379" y="1053537"/>
                  </a:lnTo>
                  <a:lnTo>
                    <a:pt x="193599" y="1078056"/>
                  </a:lnTo>
                  <a:lnTo>
                    <a:pt x="233681" y="1098425"/>
                  </a:lnTo>
                  <a:lnTo>
                    <a:pt x="276303" y="1114348"/>
                  </a:lnTo>
                  <a:lnTo>
                    <a:pt x="321147" y="1125528"/>
                  </a:lnTo>
                  <a:lnTo>
                    <a:pt x="367893" y="1131671"/>
                  </a:lnTo>
                  <a:lnTo>
                    <a:pt x="367893" y="1503375"/>
                  </a:lnTo>
                  <a:lnTo>
                    <a:pt x="332089" y="1551274"/>
                  </a:lnTo>
                  <a:lnTo>
                    <a:pt x="302971" y="1603946"/>
                  </a:lnTo>
                  <a:lnTo>
                    <a:pt x="280056" y="1661060"/>
                  </a:lnTo>
                  <a:lnTo>
                    <a:pt x="266231" y="1715018"/>
                  </a:lnTo>
                  <a:lnTo>
                    <a:pt x="260549" y="1765756"/>
                  </a:lnTo>
                  <a:lnTo>
                    <a:pt x="262063" y="1813213"/>
                  </a:lnTo>
                  <a:lnTo>
                    <a:pt x="266797" y="1840110"/>
                  </a:lnTo>
                  <a:lnTo>
                    <a:pt x="377485" y="1840110"/>
                  </a:lnTo>
                  <a:lnTo>
                    <a:pt x="370439" y="1816528"/>
                  </a:lnTo>
                  <a:lnTo>
                    <a:pt x="366998" y="1766977"/>
                  </a:lnTo>
                  <a:lnTo>
                    <a:pt x="375792" y="1710567"/>
                  </a:lnTo>
                  <a:lnTo>
                    <a:pt x="399719" y="1647228"/>
                  </a:lnTo>
                  <a:lnTo>
                    <a:pt x="425496" y="1602043"/>
                  </a:lnTo>
                  <a:lnTo>
                    <a:pt x="457532" y="1561787"/>
                  </a:lnTo>
                  <a:lnTo>
                    <a:pt x="494712" y="1526190"/>
                  </a:lnTo>
                  <a:lnTo>
                    <a:pt x="535924" y="1494982"/>
                  </a:lnTo>
                  <a:lnTo>
                    <a:pt x="580054" y="1467895"/>
                  </a:lnTo>
                  <a:lnTo>
                    <a:pt x="625987" y="1444658"/>
                  </a:lnTo>
                  <a:lnTo>
                    <a:pt x="672610" y="1425001"/>
                  </a:lnTo>
                  <a:lnTo>
                    <a:pt x="718809" y="1408656"/>
                  </a:lnTo>
                  <a:lnTo>
                    <a:pt x="729886" y="1405356"/>
                  </a:lnTo>
                  <a:lnTo>
                    <a:pt x="473544" y="1405356"/>
                  </a:lnTo>
                  <a:lnTo>
                    <a:pt x="473544" y="1127848"/>
                  </a:lnTo>
                  <a:lnTo>
                    <a:pt x="519474" y="1122501"/>
                  </a:lnTo>
                  <a:lnTo>
                    <a:pt x="563627" y="1111955"/>
                  </a:lnTo>
                  <a:lnTo>
                    <a:pt x="605674" y="1096529"/>
                  </a:lnTo>
                  <a:lnTo>
                    <a:pt x="645284" y="1076538"/>
                  </a:lnTo>
                  <a:lnTo>
                    <a:pt x="682127" y="1052299"/>
                  </a:lnTo>
                  <a:lnTo>
                    <a:pt x="715872" y="1024128"/>
                  </a:lnTo>
                  <a:lnTo>
                    <a:pt x="720148" y="1019644"/>
                  </a:lnTo>
                  <a:lnTo>
                    <a:pt x="384441" y="1019644"/>
                  </a:lnTo>
                  <a:lnTo>
                    <a:pt x="335114" y="1015158"/>
                  </a:lnTo>
                  <a:lnTo>
                    <a:pt x="288647" y="1002238"/>
                  </a:lnTo>
                  <a:lnTo>
                    <a:pt x="245826" y="981691"/>
                  </a:lnTo>
                  <a:lnTo>
                    <a:pt x="207437" y="954324"/>
                  </a:lnTo>
                  <a:lnTo>
                    <a:pt x="174266" y="920942"/>
                  </a:lnTo>
                  <a:lnTo>
                    <a:pt x="147098" y="882355"/>
                  </a:lnTo>
                  <a:lnTo>
                    <a:pt x="126719" y="839367"/>
                  </a:lnTo>
                  <a:lnTo>
                    <a:pt x="113916" y="792786"/>
                  </a:lnTo>
                  <a:lnTo>
                    <a:pt x="109474" y="743419"/>
                  </a:lnTo>
                  <a:lnTo>
                    <a:pt x="108204" y="743419"/>
                  </a:lnTo>
                  <a:lnTo>
                    <a:pt x="108204" y="486270"/>
                  </a:lnTo>
                  <a:lnTo>
                    <a:pt x="837615" y="486270"/>
                  </a:lnTo>
                  <a:lnTo>
                    <a:pt x="837615" y="431533"/>
                  </a:lnTo>
                  <a:lnTo>
                    <a:pt x="833360" y="410089"/>
                  </a:lnTo>
                  <a:lnTo>
                    <a:pt x="821705" y="392706"/>
                  </a:lnTo>
                  <a:lnTo>
                    <a:pt x="804322" y="381051"/>
                  </a:lnTo>
                  <a:lnTo>
                    <a:pt x="782878" y="376796"/>
                  </a:lnTo>
                  <a:close/>
                </a:path>
                <a:path w="3564254" h="1840229">
                  <a:moveTo>
                    <a:pt x="629326" y="1560182"/>
                  </a:moveTo>
                  <a:lnTo>
                    <a:pt x="594487" y="1582305"/>
                  </a:lnTo>
                  <a:lnTo>
                    <a:pt x="564445" y="1627145"/>
                  </a:lnTo>
                  <a:lnTo>
                    <a:pt x="537238" y="1671791"/>
                  </a:lnTo>
                  <a:lnTo>
                    <a:pt x="512716" y="1716049"/>
                  </a:lnTo>
                  <a:lnTo>
                    <a:pt x="490731" y="1759726"/>
                  </a:lnTo>
                  <a:lnTo>
                    <a:pt x="471133" y="1802627"/>
                  </a:lnTo>
                  <a:lnTo>
                    <a:pt x="455614" y="1840110"/>
                  </a:lnTo>
                  <a:lnTo>
                    <a:pt x="575678" y="1840110"/>
                  </a:lnTo>
                  <a:lnTo>
                    <a:pt x="582704" y="1824013"/>
                  </a:lnTo>
                  <a:lnTo>
                    <a:pt x="604037" y="1780104"/>
                  </a:lnTo>
                  <a:lnTo>
                    <a:pt x="628055" y="1735642"/>
                  </a:lnTo>
                  <a:lnTo>
                    <a:pt x="654936" y="1690852"/>
                  </a:lnTo>
                  <a:lnTo>
                    <a:pt x="684860" y="1645958"/>
                  </a:lnTo>
                  <a:lnTo>
                    <a:pt x="693054" y="1625245"/>
                  </a:lnTo>
                  <a:lnTo>
                    <a:pt x="693134" y="1604419"/>
                  </a:lnTo>
                  <a:lnTo>
                    <a:pt x="685574" y="1585264"/>
                  </a:lnTo>
                  <a:lnTo>
                    <a:pt x="670852" y="1569567"/>
                  </a:lnTo>
                  <a:lnTo>
                    <a:pt x="650508" y="1560638"/>
                  </a:lnTo>
                  <a:lnTo>
                    <a:pt x="629326" y="1560182"/>
                  </a:lnTo>
                  <a:close/>
                </a:path>
                <a:path w="3564254" h="1840229">
                  <a:moveTo>
                    <a:pt x="985555" y="1370990"/>
                  </a:moveTo>
                  <a:lnTo>
                    <a:pt x="877087" y="1370990"/>
                  </a:lnTo>
                  <a:lnTo>
                    <a:pt x="873390" y="1406996"/>
                  </a:lnTo>
                  <a:lnTo>
                    <a:pt x="868313" y="1448539"/>
                  </a:lnTo>
                  <a:lnTo>
                    <a:pt x="861693" y="1494436"/>
                  </a:lnTo>
                  <a:lnTo>
                    <a:pt x="853371" y="1543503"/>
                  </a:lnTo>
                  <a:lnTo>
                    <a:pt x="843186" y="1594556"/>
                  </a:lnTo>
                  <a:lnTo>
                    <a:pt x="830977" y="1646411"/>
                  </a:lnTo>
                  <a:lnTo>
                    <a:pt x="816585" y="1697884"/>
                  </a:lnTo>
                  <a:lnTo>
                    <a:pt x="799848" y="1747791"/>
                  </a:lnTo>
                  <a:lnTo>
                    <a:pt x="780605" y="1794948"/>
                  </a:lnTo>
                  <a:lnTo>
                    <a:pt x="758698" y="1838172"/>
                  </a:lnTo>
                  <a:lnTo>
                    <a:pt x="757344" y="1840110"/>
                  </a:lnTo>
                  <a:lnTo>
                    <a:pt x="878182" y="1840110"/>
                  </a:lnTo>
                  <a:lnTo>
                    <a:pt x="904096" y="1776285"/>
                  </a:lnTo>
                  <a:lnTo>
                    <a:pt x="924141" y="1714091"/>
                  </a:lnTo>
                  <a:lnTo>
                    <a:pt x="940871" y="1650756"/>
                  </a:lnTo>
                  <a:lnTo>
                    <a:pt x="954577" y="1588005"/>
                  </a:lnTo>
                  <a:lnTo>
                    <a:pt x="965552" y="1527562"/>
                  </a:lnTo>
                  <a:lnTo>
                    <a:pt x="974087" y="1471149"/>
                  </a:lnTo>
                  <a:lnTo>
                    <a:pt x="980473" y="1420492"/>
                  </a:lnTo>
                  <a:lnTo>
                    <a:pt x="985049" y="1376788"/>
                  </a:lnTo>
                  <a:lnTo>
                    <a:pt x="985555" y="1370990"/>
                  </a:lnTo>
                  <a:close/>
                </a:path>
                <a:path w="3564254" h="1840229">
                  <a:moveTo>
                    <a:pt x="931824" y="1253870"/>
                  </a:moveTo>
                  <a:lnTo>
                    <a:pt x="862429" y="1262051"/>
                  </a:lnTo>
                  <a:lnTo>
                    <a:pt x="819271" y="1269798"/>
                  </a:lnTo>
                  <a:lnTo>
                    <a:pt x="769040" y="1280921"/>
                  </a:lnTo>
                  <a:lnTo>
                    <a:pt x="713501" y="1295940"/>
                  </a:lnTo>
                  <a:lnTo>
                    <a:pt x="654417" y="1315374"/>
                  </a:lnTo>
                  <a:lnTo>
                    <a:pt x="593554" y="1339741"/>
                  </a:lnTo>
                  <a:lnTo>
                    <a:pt x="532675" y="1369562"/>
                  </a:lnTo>
                  <a:lnTo>
                    <a:pt x="473544" y="1405356"/>
                  </a:lnTo>
                  <a:lnTo>
                    <a:pt x="729886" y="1405356"/>
                  </a:lnTo>
                  <a:lnTo>
                    <a:pt x="763470" y="1395351"/>
                  </a:lnTo>
                  <a:lnTo>
                    <a:pt x="805479" y="1384819"/>
                  </a:lnTo>
                  <a:lnTo>
                    <a:pt x="843723" y="1376788"/>
                  </a:lnTo>
                  <a:lnTo>
                    <a:pt x="877087" y="1370990"/>
                  </a:lnTo>
                  <a:lnTo>
                    <a:pt x="985555" y="1370990"/>
                  </a:lnTo>
                  <a:lnTo>
                    <a:pt x="987968" y="1343338"/>
                  </a:lnTo>
                  <a:lnTo>
                    <a:pt x="989660" y="1320289"/>
                  </a:lnTo>
                  <a:lnTo>
                    <a:pt x="990371" y="1309890"/>
                  </a:lnTo>
                  <a:lnTo>
                    <a:pt x="989218" y="1299027"/>
                  </a:lnTo>
                  <a:lnTo>
                    <a:pt x="964574" y="1261750"/>
                  </a:lnTo>
                  <a:lnTo>
                    <a:pt x="943215" y="1254270"/>
                  </a:lnTo>
                  <a:lnTo>
                    <a:pt x="931824" y="1253870"/>
                  </a:lnTo>
                  <a:close/>
                </a:path>
                <a:path w="3564254" h="1840229">
                  <a:moveTo>
                    <a:pt x="837615" y="486270"/>
                  </a:moveTo>
                  <a:lnTo>
                    <a:pt x="729411" y="486270"/>
                  </a:lnTo>
                  <a:lnTo>
                    <a:pt x="729411" y="743419"/>
                  </a:lnTo>
                  <a:lnTo>
                    <a:pt x="724969" y="792786"/>
                  </a:lnTo>
                  <a:lnTo>
                    <a:pt x="712167" y="839367"/>
                  </a:lnTo>
                  <a:lnTo>
                    <a:pt x="691790" y="882355"/>
                  </a:lnTo>
                  <a:lnTo>
                    <a:pt x="664624" y="920942"/>
                  </a:lnTo>
                  <a:lnTo>
                    <a:pt x="631455" y="954324"/>
                  </a:lnTo>
                  <a:lnTo>
                    <a:pt x="593068" y="981691"/>
                  </a:lnTo>
                  <a:lnTo>
                    <a:pt x="550249" y="1002238"/>
                  </a:lnTo>
                  <a:lnTo>
                    <a:pt x="503783" y="1015158"/>
                  </a:lnTo>
                  <a:lnTo>
                    <a:pt x="454456" y="1019644"/>
                  </a:lnTo>
                  <a:lnTo>
                    <a:pt x="720148" y="1019644"/>
                  </a:lnTo>
                  <a:lnTo>
                    <a:pt x="772749" y="957256"/>
                  </a:lnTo>
                  <a:lnTo>
                    <a:pt x="795220" y="919188"/>
                  </a:lnTo>
                  <a:lnTo>
                    <a:pt x="813273" y="878454"/>
                  </a:lnTo>
                  <a:lnTo>
                    <a:pt x="826576" y="835370"/>
                  </a:lnTo>
                  <a:lnTo>
                    <a:pt x="834800" y="790253"/>
                  </a:lnTo>
                  <a:lnTo>
                    <a:pt x="837615" y="743419"/>
                  </a:lnTo>
                  <a:lnTo>
                    <a:pt x="837615" y="486270"/>
                  </a:lnTo>
                  <a:close/>
                </a:path>
                <a:path w="3564254" h="1840229">
                  <a:moveTo>
                    <a:pt x="206222" y="0"/>
                  </a:moveTo>
                  <a:lnTo>
                    <a:pt x="185518" y="4255"/>
                  </a:lnTo>
                  <a:lnTo>
                    <a:pt x="168511" y="15909"/>
                  </a:lnTo>
                  <a:lnTo>
                    <a:pt x="156993" y="33293"/>
                  </a:lnTo>
                  <a:lnTo>
                    <a:pt x="152755" y="54736"/>
                  </a:lnTo>
                  <a:lnTo>
                    <a:pt x="152755" y="376796"/>
                  </a:lnTo>
                  <a:lnTo>
                    <a:pt x="260959" y="376796"/>
                  </a:lnTo>
                  <a:lnTo>
                    <a:pt x="260959" y="54736"/>
                  </a:lnTo>
                  <a:lnTo>
                    <a:pt x="256702" y="33293"/>
                  </a:lnTo>
                  <a:lnTo>
                    <a:pt x="245044" y="15909"/>
                  </a:lnTo>
                  <a:lnTo>
                    <a:pt x="227660" y="4255"/>
                  </a:lnTo>
                  <a:lnTo>
                    <a:pt x="206222" y="0"/>
                  </a:lnTo>
                  <a:close/>
                </a:path>
                <a:path w="3564254" h="1840229">
                  <a:moveTo>
                    <a:pt x="630123" y="0"/>
                  </a:moveTo>
                  <a:lnTo>
                    <a:pt x="608679" y="4255"/>
                  </a:lnTo>
                  <a:lnTo>
                    <a:pt x="591296" y="15909"/>
                  </a:lnTo>
                  <a:lnTo>
                    <a:pt x="579641" y="33293"/>
                  </a:lnTo>
                  <a:lnTo>
                    <a:pt x="575386" y="54736"/>
                  </a:lnTo>
                  <a:lnTo>
                    <a:pt x="575386" y="376796"/>
                  </a:lnTo>
                  <a:lnTo>
                    <a:pt x="684860" y="376796"/>
                  </a:lnTo>
                  <a:lnTo>
                    <a:pt x="684860" y="54736"/>
                  </a:lnTo>
                  <a:lnTo>
                    <a:pt x="680604" y="33293"/>
                  </a:lnTo>
                  <a:lnTo>
                    <a:pt x="668950" y="15909"/>
                  </a:lnTo>
                  <a:lnTo>
                    <a:pt x="651566" y="4255"/>
                  </a:lnTo>
                  <a:lnTo>
                    <a:pt x="630123" y="0"/>
                  </a:lnTo>
                  <a:close/>
                </a:path>
                <a:path w="3564254" h="1840229">
                  <a:moveTo>
                    <a:pt x="1544116" y="1759242"/>
                  </a:moveTo>
                  <a:lnTo>
                    <a:pt x="1494745" y="1762879"/>
                  </a:lnTo>
                  <a:lnTo>
                    <a:pt x="1447652" y="1773443"/>
                  </a:lnTo>
                  <a:lnTo>
                    <a:pt x="1403348" y="1790411"/>
                  </a:lnTo>
                  <a:lnTo>
                    <a:pt x="1362343" y="1813261"/>
                  </a:lnTo>
                  <a:lnTo>
                    <a:pt x="1326943" y="1840110"/>
                  </a:lnTo>
                  <a:lnTo>
                    <a:pt x="1761836" y="1840110"/>
                  </a:lnTo>
                  <a:lnTo>
                    <a:pt x="1726275" y="1813261"/>
                  </a:lnTo>
                  <a:lnTo>
                    <a:pt x="1685119" y="1790411"/>
                  </a:lnTo>
                  <a:lnTo>
                    <a:pt x="1640693" y="1773443"/>
                  </a:lnTo>
                  <a:lnTo>
                    <a:pt x="1593518" y="1762879"/>
                  </a:lnTo>
                  <a:lnTo>
                    <a:pt x="1544116" y="1759242"/>
                  </a:lnTo>
                  <a:close/>
                </a:path>
                <a:path w="3564254" h="1840229">
                  <a:moveTo>
                    <a:pt x="1981331" y="913010"/>
                  </a:moveTo>
                  <a:lnTo>
                    <a:pt x="1779661" y="913010"/>
                  </a:lnTo>
                  <a:lnTo>
                    <a:pt x="1774212" y="925710"/>
                  </a:lnTo>
                  <a:lnTo>
                    <a:pt x="1771149" y="938410"/>
                  </a:lnTo>
                  <a:lnTo>
                    <a:pt x="1770710" y="951110"/>
                  </a:lnTo>
                  <a:lnTo>
                    <a:pt x="1771128" y="963810"/>
                  </a:lnTo>
                  <a:lnTo>
                    <a:pt x="1772071" y="976510"/>
                  </a:lnTo>
                  <a:lnTo>
                    <a:pt x="1773644" y="1001910"/>
                  </a:lnTo>
                  <a:lnTo>
                    <a:pt x="1775952" y="1027310"/>
                  </a:lnTo>
                  <a:lnTo>
                    <a:pt x="1779101" y="1065410"/>
                  </a:lnTo>
                  <a:lnTo>
                    <a:pt x="1783195" y="1103510"/>
                  </a:lnTo>
                  <a:lnTo>
                    <a:pt x="1788339" y="1154310"/>
                  </a:lnTo>
                  <a:lnTo>
                    <a:pt x="1794638" y="1205110"/>
                  </a:lnTo>
                  <a:lnTo>
                    <a:pt x="1802198" y="1255910"/>
                  </a:lnTo>
                  <a:lnTo>
                    <a:pt x="1811123" y="1306710"/>
                  </a:lnTo>
                  <a:lnTo>
                    <a:pt x="1821518" y="1370210"/>
                  </a:lnTo>
                  <a:lnTo>
                    <a:pt x="1833489" y="1433710"/>
                  </a:lnTo>
                  <a:lnTo>
                    <a:pt x="1847140" y="1497210"/>
                  </a:lnTo>
                  <a:lnTo>
                    <a:pt x="1862577" y="1560710"/>
                  </a:lnTo>
                  <a:lnTo>
                    <a:pt x="1879904" y="1624210"/>
                  </a:lnTo>
                  <a:lnTo>
                    <a:pt x="1899226" y="1687710"/>
                  </a:lnTo>
                  <a:lnTo>
                    <a:pt x="1920650" y="1751210"/>
                  </a:lnTo>
                  <a:lnTo>
                    <a:pt x="1944278" y="1802010"/>
                  </a:lnTo>
                  <a:lnTo>
                    <a:pt x="1963935" y="1840110"/>
                  </a:lnTo>
                  <a:lnTo>
                    <a:pt x="2083817" y="1840110"/>
                  </a:lnTo>
                  <a:lnTo>
                    <a:pt x="2066558" y="1814710"/>
                  </a:lnTo>
                  <a:lnTo>
                    <a:pt x="2044668" y="1763910"/>
                  </a:lnTo>
                  <a:lnTo>
                    <a:pt x="2024490" y="1713110"/>
                  </a:lnTo>
                  <a:lnTo>
                    <a:pt x="2005954" y="1662310"/>
                  </a:lnTo>
                  <a:lnTo>
                    <a:pt x="1988992" y="1611510"/>
                  </a:lnTo>
                  <a:lnTo>
                    <a:pt x="1973535" y="1560710"/>
                  </a:lnTo>
                  <a:lnTo>
                    <a:pt x="1959513" y="1509910"/>
                  </a:lnTo>
                  <a:lnTo>
                    <a:pt x="1946859" y="1446410"/>
                  </a:lnTo>
                  <a:lnTo>
                    <a:pt x="1935502" y="1395610"/>
                  </a:lnTo>
                  <a:lnTo>
                    <a:pt x="1925374" y="1344810"/>
                  </a:lnTo>
                  <a:lnTo>
                    <a:pt x="1916405" y="1294010"/>
                  </a:lnTo>
                  <a:lnTo>
                    <a:pt x="1908528" y="1243210"/>
                  </a:lnTo>
                  <a:lnTo>
                    <a:pt x="1901672" y="1192410"/>
                  </a:lnTo>
                  <a:lnTo>
                    <a:pt x="1895769" y="1154310"/>
                  </a:lnTo>
                  <a:lnTo>
                    <a:pt x="1890750" y="1103510"/>
                  </a:lnTo>
                  <a:lnTo>
                    <a:pt x="1886546" y="1065410"/>
                  </a:lnTo>
                  <a:lnTo>
                    <a:pt x="2045051" y="1065410"/>
                  </a:lnTo>
                  <a:lnTo>
                    <a:pt x="2011299" y="1027310"/>
                  </a:lnTo>
                  <a:lnTo>
                    <a:pt x="2371918" y="1027310"/>
                  </a:lnTo>
                  <a:lnTo>
                    <a:pt x="2346497" y="1014610"/>
                  </a:lnTo>
                  <a:lnTo>
                    <a:pt x="2295909" y="1001910"/>
                  </a:lnTo>
                  <a:lnTo>
                    <a:pt x="2245961" y="976510"/>
                  </a:lnTo>
                  <a:lnTo>
                    <a:pt x="2149529" y="951110"/>
                  </a:lnTo>
                  <a:lnTo>
                    <a:pt x="2103817" y="938410"/>
                  </a:lnTo>
                  <a:lnTo>
                    <a:pt x="2060289" y="925710"/>
                  </a:lnTo>
                  <a:lnTo>
                    <a:pt x="2019332" y="925710"/>
                  </a:lnTo>
                  <a:lnTo>
                    <a:pt x="1981331" y="913010"/>
                  </a:lnTo>
                  <a:close/>
                </a:path>
                <a:path w="3564254" h="1840229">
                  <a:moveTo>
                    <a:pt x="2045051" y="1065410"/>
                  </a:moveTo>
                  <a:lnTo>
                    <a:pt x="1886546" y="1065410"/>
                  </a:lnTo>
                  <a:lnTo>
                    <a:pt x="1934784" y="1116210"/>
                  </a:lnTo>
                  <a:lnTo>
                    <a:pt x="1980847" y="1154310"/>
                  </a:lnTo>
                  <a:lnTo>
                    <a:pt x="2024785" y="1192410"/>
                  </a:lnTo>
                  <a:lnTo>
                    <a:pt x="2066649" y="1243210"/>
                  </a:lnTo>
                  <a:lnTo>
                    <a:pt x="2106488" y="1281310"/>
                  </a:lnTo>
                  <a:lnTo>
                    <a:pt x="2144352" y="1332110"/>
                  </a:lnTo>
                  <a:lnTo>
                    <a:pt x="2180291" y="1370210"/>
                  </a:lnTo>
                  <a:lnTo>
                    <a:pt x="2214355" y="1421010"/>
                  </a:lnTo>
                  <a:lnTo>
                    <a:pt x="2246594" y="1459110"/>
                  </a:lnTo>
                  <a:lnTo>
                    <a:pt x="2277057" y="1497210"/>
                  </a:lnTo>
                  <a:lnTo>
                    <a:pt x="2305795" y="1548010"/>
                  </a:lnTo>
                  <a:lnTo>
                    <a:pt x="2332857" y="1586110"/>
                  </a:lnTo>
                  <a:lnTo>
                    <a:pt x="2358293" y="1636910"/>
                  </a:lnTo>
                  <a:lnTo>
                    <a:pt x="2382153" y="1675010"/>
                  </a:lnTo>
                  <a:lnTo>
                    <a:pt x="2404487" y="1725810"/>
                  </a:lnTo>
                  <a:lnTo>
                    <a:pt x="2425345" y="1763910"/>
                  </a:lnTo>
                  <a:lnTo>
                    <a:pt x="2444776" y="1802010"/>
                  </a:lnTo>
                  <a:lnTo>
                    <a:pt x="2461790" y="1840110"/>
                  </a:lnTo>
                  <a:lnTo>
                    <a:pt x="2577276" y="1840110"/>
                  </a:lnTo>
                  <a:lnTo>
                    <a:pt x="2560584" y="1789310"/>
                  </a:lnTo>
                  <a:lnTo>
                    <a:pt x="2542672" y="1751210"/>
                  </a:lnTo>
                  <a:lnTo>
                    <a:pt x="2523498" y="1713110"/>
                  </a:lnTo>
                  <a:lnTo>
                    <a:pt x="2503023" y="1675010"/>
                  </a:lnTo>
                  <a:lnTo>
                    <a:pt x="2481202" y="1624210"/>
                  </a:lnTo>
                  <a:lnTo>
                    <a:pt x="2457996" y="1586110"/>
                  </a:lnTo>
                  <a:lnTo>
                    <a:pt x="2433363" y="1548010"/>
                  </a:lnTo>
                  <a:lnTo>
                    <a:pt x="2407261" y="1497210"/>
                  </a:lnTo>
                  <a:lnTo>
                    <a:pt x="2379648" y="1459110"/>
                  </a:lnTo>
                  <a:lnTo>
                    <a:pt x="2350483" y="1408310"/>
                  </a:lnTo>
                  <a:lnTo>
                    <a:pt x="2319724" y="1370210"/>
                  </a:lnTo>
                  <a:lnTo>
                    <a:pt x="2287331" y="1332110"/>
                  </a:lnTo>
                  <a:lnTo>
                    <a:pt x="2253260" y="1281310"/>
                  </a:lnTo>
                  <a:lnTo>
                    <a:pt x="2217472" y="1243210"/>
                  </a:lnTo>
                  <a:lnTo>
                    <a:pt x="2179923" y="1205110"/>
                  </a:lnTo>
                  <a:lnTo>
                    <a:pt x="2140573" y="1154310"/>
                  </a:lnTo>
                  <a:lnTo>
                    <a:pt x="2099380" y="1116210"/>
                  </a:lnTo>
                  <a:lnTo>
                    <a:pt x="2056302" y="1078110"/>
                  </a:lnTo>
                  <a:lnTo>
                    <a:pt x="2045051" y="1065410"/>
                  </a:lnTo>
                  <a:close/>
                </a:path>
                <a:path w="3564254" h="1840229">
                  <a:moveTo>
                    <a:pt x="2371918" y="1027310"/>
                  </a:moveTo>
                  <a:lnTo>
                    <a:pt x="2011299" y="1027310"/>
                  </a:lnTo>
                  <a:lnTo>
                    <a:pt x="2049041" y="1040010"/>
                  </a:lnTo>
                  <a:lnTo>
                    <a:pt x="2088880" y="1052710"/>
                  </a:lnTo>
                  <a:lnTo>
                    <a:pt x="2130479" y="1065410"/>
                  </a:lnTo>
                  <a:lnTo>
                    <a:pt x="2262477" y="1103510"/>
                  </a:lnTo>
                  <a:lnTo>
                    <a:pt x="2307755" y="1128910"/>
                  </a:lnTo>
                  <a:lnTo>
                    <a:pt x="2353112" y="1141610"/>
                  </a:lnTo>
                  <a:lnTo>
                    <a:pt x="2442719" y="1192410"/>
                  </a:lnTo>
                  <a:lnTo>
                    <a:pt x="2486295" y="1217810"/>
                  </a:lnTo>
                  <a:lnTo>
                    <a:pt x="2528606" y="1243210"/>
                  </a:lnTo>
                  <a:lnTo>
                    <a:pt x="2569314" y="1268610"/>
                  </a:lnTo>
                  <a:lnTo>
                    <a:pt x="2608083" y="1306710"/>
                  </a:lnTo>
                  <a:lnTo>
                    <a:pt x="2644578" y="1332110"/>
                  </a:lnTo>
                  <a:lnTo>
                    <a:pt x="2678461" y="1370210"/>
                  </a:lnTo>
                  <a:lnTo>
                    <a:pt x="2709397" y="1421010"/>
                  </a:lnTo>
                  <a:lnTo>
                    <a:pt x="2737049" y="1459110"/>
                  </a:lnTo>
                  <a:lnTo>
                    <a:pt x="2761081" y="1497210"/>
                  </a:lnTo>
                  <a:lnTo>
                    <a:pt x="2786752" y="1560710"/>
                  </a:lnTo>
                  <a:lnTo>
                    <a:pt x="2804259" y="1624210"/>
                  </a:lnTo>
                  <a:lnTo>
                    <a:pt x="2814362" y="1675010"/>
                  </a:lnTo>
                  <a:lnTo>
                    <a:pt x="2817821" y="1725810"/>
                  </a:lnTo>
                  <a:lnTo>
                    <a:pt x="2815395" y="1776610"/>
                  </a:lnTo>
                  <a:lnTo>
                    <a:pt x="2807845" y="1827410"/>
                  </a:lnTo>
                  <a:lnTo>
                    <a:pt x="2801499" y="1840110"/>
                  </a:lnTo>
                  <a:lnTo>
                    <a:pt x="2916793" y="1840110"/>
                  </a:lnTo>
                  <a:lnTo>
                    <a:pt x="2924778" y="1802010"/>
                  </a:lnTo>
                  <a:lnTo>
                    <a:pt x="2929756" y="1751210"/>
                  </a:lnTo>
                  <a:lnTo>
                    <a:pt x="2929465" y="1700410"/>
                  </a:lnTo>
                  <a:lnTo>
                    <a:pt x="2923270" y="1649610"/>
                  </a:lnTo>
                  <a:lnTo>
                    <a:pt x="2910537" y="1586110"/>
                  </a:lnTo>
                  <a:lnTo>
                    <a:pt x="2890632" y="1522610"/>
                  </a:lnTo>
                  <a:lnTo>
                    <a:pt x="2862922" y="1459110"/>
                  </a:lnTo>
                  <a:lnTo>
                    <a:pt x="2834772" y="1395610"/>
                  </a:lnTo>
                  <a:lnTo>
                    <a:pt x="2802628" y="1357510"/>
                  </a:lnTo>
                  <a:lnTo>
                    <a:pt x="2766877" y="1306710"/>
                  </a:lnTo>
                  <a:lnTo>
                    <a:pt x="2727905" y="1255910"/>
                  </a:lnTo>
                  <a:lnTo>
                    <a:pt x="2686097" y="1217810"/>
                  </a:lnTo>
                  <a:lnTo>
                    <a:pt x="2641841" y="1179710"/>
                  </a:lnTo>
                  <a:lnTo>
                    <a:pt x="2595522" y="1154310"/>
                  </a:lnTo>
                  <a:lnTo>
                    <a:pt x="2547526" y="1116210"/>
                  </a:lnTo>
                  <a:lnTo>
                    <a:pt x="2371918" y="1027310"/>
                  </a:lnTo>
                  <a:close/>
                </a:path>
                <a:path w="3564254" h="1840229">
                  <a:moveTo>
                    <a:pt x="3518014" y="176410"/>
                  </a:moveTo>
                  <a:lnTo>
                    <a:pt x="3409022" y="176410"/>
                  </a:lnTo>
                  <a:lnTo>
                    <a:pt x="3413105" y="214510"/>
                  </a:lnTo>
                  <a:lnTo>
                    <a:pt x="3417371" y="239910"/>
                  </a:lnTo>
                  <a:lnTo>
                    <a:pt x="3421744" y="278010"/>
                  </a:lnTo>
                  <a:lnTo>
                    <a:pt x="3426147" y="316110"/>
                  </a:lnTo>
                  <a:lnTo>
                    <a:pt x="3430505" y="366910"/>
                  </a:lnTo>
                  <a:lnTo>
                    <a:pt x="3434740" y="405010"/>
                  </a:lnTo>
                  <a:lnTo>
                    <a:pt x="3438776" y="455810"/>
                  </a:lnTo>
                  <a:lnTo>
                    <a:pt x="3442536" y="506610"/>
                  </a:lnTo>
                  <a:lnTo>
                    <a:pt x="3445945" y="557410"/>
                  </a:lnTo>
                  <a:lnTo>
                    <a:pt x="3448925" y="608210"/>
                  </a:lnTo>
                  <a:lnTo>
                    <a:pt x="3451400" y="659010"/>
                  </a:lnTo>
                  <a:lnTo>
                    <a:pt x="3453294" y="709810"/>
                  </a:lnTo>
                  <a:lnTo>
                    <a:pt x="3454530" y="773310"/>
                  </a:lnTo>
                  <a:lnTo>
                    <a:pt x="3454906" y="811410"/>
                  </a:lnTo>
                  <a:lnTo>
                    <a:pt x="3454969" y="836810"/>
                  </a:lnTo>
                  <a:lnTo>
                    <a:pt x="3454722" y="887610"/>
                  </a:lnTo>
                  <a:lnTo>
                    <a:pt x="3453525" y="938410"/>
                  </a:lnTo>
                  <a:lnTo>
                    <a:pt x="3451364" y="1001910"/>
                  </a:lnTo>
                  <a:lnTo>
                    <a:pt x="3448164" y="1052710"/>
                  </a:lnTo>
                  <a:lnTo>
                    <a:pt x="3443846" y="1116210"/>
                  </a:lnTo>
                  <a:lnTo>
                    <a:pt x="3438335" y="1167010"/>
                  </a:lnTo>
                  <a:lnTo>
                    <a:pt x="3431554" y="1230510"/>
                  </a:lnTo>
                  <a:lnTo>
                    <a:pt x="3423427" y="1281310"/>
                  </a:lnTo>
                  <a:lnTo>
                    <a:pt x="3413877" y="1332110"/>
                  </a:lnTo>
                  <a:lnTo>
                    <a:pt x="3402828" y="1382910"/>
                  </a:lnTo>
                  <a:lnTo>
                    <a:pt x="3390203" y="1433710"/>
                  </a:lnTo>
                  <a:lnTo>
                    <a:pt x="3375926" y="1484510"/>
                  </a:lnTo>
                  <a:lnTo>
                    <a:pt x="3356855" y="1548010"/>
                  </a:lnTo>
                  <a:lnTo>
                    <a:pt x="3336196" y="1598810"/>
                  </a:lnTo>
                  <a:lnTo>
                    <a:pt x="3313961" y="1649610"/>
                  </a:lnTo>
                  <a:lnTo>
                    <a:pt x="3290162" y="1700410"/>
                  </a:lnTo>
                  <a:lnTo>
                    <a:pt x="3264809" y="1738510"/>
                  </a:lnTo>
                  <a:lnTo>
                    <a:pt x="3237914" y="1789310"/>
                  </a:lnTo>
                  <a:lnTo>
                    <a:pt x="3209488" y="1827410"/>
                  </a:lnTo>
                  <a:lnTo>
                    <a:pt x="3191777" y="1840110"/>
                  </a:lnTo>
                  <a:lnTo>
                    <a:pt x="3328242" y="1840110"/>
                  </a:lnTo>
                  <a:lnTo>
                    <a:pt x="3345760" y="1814710"/>
                  </a:lnTo>
                  <a:lnTo>
                    <a:pt x="3371747" y="1776610"/>
                  </a:lnTo>
                  <a:lnTo>
                    <a:pt x="3396312" y="1725810"/>
                  </a:lnTo>
                  <a:lnTo>
                    <a:pt x="3419452" y="1687710"/>
                  </a:lnTo>
                  <a:lnTo>
                    <a:pt x="3441166" y="1624210"/>
                  </a:lnTo>
                  <a:lnTo>
                    <a:pt x="3461452" y="1573410"/>
                  </a:lnTo>
                  <a:lnTo>
                    <a:pt x="3480308" y="1522610"/>
                  </a:lnTo>
                  <a:lnTo>
                    <a:pt x="3496568" y="1459110"/>
                  </a:lnTo>
                  <a:lnTo>
                    <a:pt x="3510793" y="1408310"/>
                  </a:lnTo>
                  <a:lnTo>
                    <a:pt x="3523084" y="1344810"/>
                  </a:lnTo>
                  <a:lnTo>
                    <a:pt x="3533545" y="1281310"/>
                  </a:lnTo>
                  <a:lnTo>
                    <a:pt x="3542278" y="1217810"/>
                  </a:lnTo>
                  <a:lnTo>
                    <a:pt x="3549385" y="1154310"/>
                  </a:lnTo>
                  <a:lnTo>
                    <a:pt x="3554971" y="1090810"/>
                  </a:lnTo>
                  <a:lnTo>
                    <a:pt x="3559136" y="1027310"/>
                  </a:lnTo>
                  <a:lnTo>
                    <a:pt x="3561985" y="963810"/>
                  </a:lnTo>
                  <a:lnTo>
                    <a:pt x="3563619" y="900310"/>
                  </a:lnTo>
                  <a:lnTo>
                    <a:pt x="3564036" y="849510"/>
                  </a:lnTo>
                  <a:lnTo>
                    <a:pt x="3563946" y="811410"/>
                  </a:lnTo>
                  <a:lnTo>
                    <a:pt x="3563654" y="773310"/>
                  </a:lnTo>
                  <a:lnTo>
                    <a:pt x="3562261" y="709810"/>
                  </a:lnTo>
                  <a:lnTo>
                    <a:pt x="3560064" y="646310"/>
                  </a:lnTo>
                  <a:lnTo>
                    <a:pt x="3557166" y="595510"/>
                  </a:lnTo>
                  <a:lnTo>
                    <a:pt x="3553670" y="532010"/>
                  </a:lnTo>
                  <a:lnTo>
                    <a:pt x="3549679" y="481210"/>
                  </a:lnTo>
                  <a:lnTo>
                    <a:pt x="3545294" y="417710"/>
                  </a:lnTo>
                  <a:lnTo>
                    <a:pt x="3540619" y="366910"/>
                  </a:lnTo>
                  <a:lnTo>
                    <a:pt x="3535757" y="328810"/>
                  </a:lnTo>
                  <a:lnTo>
                    <a:pt x="3530809" y="278010"/>
                  </a:lnTo>
                  <a:lnTo>
                    <a:pt x="3525880" y="239910"/>
                  </a:lnTo>
                  <a:lnTo>
                    <a:pt x="3521071" y="201810"/>
                  </a:lnTo>
                  <a:lnTo>
                    <a:pt x="3518014" y="176410"/>
                  </a:lnTo>
                  <a:close/>
                </a:path>
                <a:path w="3564254" h="1840229">
                  <a:moveTo>
                    <a:pt x="3398999" y="189110"/>
                  </a:moveTo>
                  <a:lnTo>
                    <a:pt x="3256267" y="189110"/>
                  </a:lnTo>
                  <a:lnTo>
                    <a:pt x="3228177" y="227210"/>
                  </a:lnTo>
                  <a:lnTo>
                    <a:pt x="3200645" y="265310"/>
                  </a:lnTo>
                  <a:lnTo>
                    <a:pt x="3173678" y="303410"/>
                  </a:lnTo>
                  <a:lnTo>
                    <a:pt x="3147280" y="341510"/>
                  </a:lnTo>
                  <a:lnTo>
                    <a:pt x="3121456" y="379610"/>
                  </a:lnTo>
                  <a:lnTo>
                    <a:pt x="3096211" y="417710"/>
                  </a:lnTo>
                  <a:lnTo>
                    <a:pt x="3071549" y="455810"/>
                  </a:lnTo>
                  <a:lnTo>
                    <a:pt x="3047476" y="493910"/>
                  </a:lnTo>
                  <a:lnTo>
                    <a:pt x="3023998" y="544710"/>
                  </a:lnTo>
                  <a:lnTo>
                    <a:pt x="3001117" y="582810"/>
                  </a:lnTo>
                  <a:lnTo>
                    <a:pt x="2978841" y="633610"/>
                  </a:lnTo>
                  <a:lnTo>
                    <a:pt x="2957173" y="671710"/>
                  </a:lnTo>
                  <a:lnTo>
                    <a:pt x="2936119" y="722510"/>
                  </a:lnTo>
                  <a:lnTo>
                    <a:pt x="2915683" y="773310"/>
                  </a:lnTo>
                  <a:lnTo>
                    <a:pt x="2895871" y="811410"/>
                  </a:lnTo>
                  <a:lnTo>
                    <a:pt x="2876687" y="862210"/>
                  </a:lnTo>
                  <a:lnTo>
                    <a:pt x="2858136" y="913010"/>
                  </a:lnTo>
                  <a:lnTo>
                    <a:pt x="2840224" y="963810"/>
                  </a:lnTo>
                  <a:lnTo>
                    <a:pt x="2822955" y="1014610"/>
                  </a:lnTo>
                  <a:lnTo>
                    <a:pt x="2806335" y="1065410"/>
                  </a:lnTo>
                  <a:lnTo>
                    <a:pt x="2790367" y="1128910"/>
                  </a:lnTo>
                  <a:lnTo>
                    <a:pt x="2788256" y="1141610"/>
                  </a:lnTo>
                  <a:lnTo>
                    <a:pt x="2794500" y="1167010"/>
                  </a:lnTo>
                  <a:lnTo>
                    <a:pt x="2807903" y="1179710"/>
                  </a:lnTo>
                  <a:lnTo>
                    <a:pt x="2827274" y="1192410"/>
                  </a:lnTo>
                  <a:lnTo>
                    <a:pt x="2858564" y="1192410"/>
                  </a:lnTo>
                  <a:lnTo>
                    <a:pt x="2893479" y="1154310"/>
                  </a:lnTo>
                  <a:lnTo>
                    <a:pt x="2910127" y="1103510"/>
                  </a:lnTo>
                  <a:lnTo>
                    <a:pt x="2927435" y="1040010"/>
                  </a:lnTo>
                  <a:lnTo>
                    <a:pt x="2945402" y="989210"/>
                  </a:lnTo>
                  <a:lnTo>
                    <a:pt x="2964026" y="938410"/>
                  </a:lnTo>
                  <a:lnTo>
                    <a:pt x="2983303" y="887610"/>
                  </a:lnTo>
                  <a:lnTo>
                    <a:pt x="3003233" y="836810"/>
                  </a:lnTo>
                  <a:lnTo>
                    <a:pt x="3023812" y="786010"/>
                  </a:lnTo>
                  <a:lnTo>
                    <a:pt x="3045039" y="747910"/>
                  </a:lnTo>
                  <a:lnTo>
                    <a:pt x="3066911" y="697110"/>
                  </a:lnTo>
                  <a:lnTo>
                    <a:pt x="3089427" y="646310"/>
                  </a:lnTo>
                  <a:lnTo>
                    <a:pt x="3112584" y="608210"/>
                  </a:lnTo>
                  <a:lnTo>
                    <a:pt x="3136380" y="557410"/>
                  </a:lnTo>
                  <a:lnTo>
                    <a:pt x="3160813" y="519310"/>
                  </a:lnTo>
                  <a:lnTo>
                    <a:pt x="3185881" y="481210"/>
                  </a:lnTo>
                  <a:lnTo>
                    <a:pt x="3211582" y="443110"/>
                  </a:lnTo>
                  <a:lnTo>
                    <a:pt x="3237913" y="392310"/>
                  </a:lnTo>
                  <a:lnTo>
                    <a:pt x="3264873" y="354210"/>
                  </a:lnTo>
                  <a:lnTo>
                    <a:pt x="3292459" y="316110"/>
                  </a:lnTo>
                  <a:lnTo>
                    <a:pt x="3320669" y="278010"/>
                  </a:lnTo>
                  <a:lnTo>
                    <a:pt x="3349501" y="252610"/>
                  </a:lnTo>
                  <a:lnTo>
                    <a:pt x="3378953" y="214510"/>
                  </a:lnTo>
                  <a:lnTo>
                    <a:pt x="3398999" y="189110"/>
                  </a:lnTo>
                  <a:close/>
                </a:path>
                <a:path w="3564254" h="1840229">
                  <a:moveTo>
                    <a:pt x="1915743" y="900310"/>
                  </a:moveTo>
                  <a:lnTo>
                    <a:pt x="1796526" y="900310"/>
                  </a:lnTo>
                  <a:lnTo>
                    <a:pt x="1787258" y="913010"/>
                  </a:lnTo>
                  <a:lnTo>
                    <a:pt x="1946673" y="913010"/>
                  </a:lnTo>
                  <a:lnTo>
                    <a:pt x="1915743" y="900310"/>
                  </a:lnTo>
                  <a:close/>
                </a:path>
                <a:path w="3564254" h="1840229">
                  <a:moveTo>
                    <a:pt x="3473945" y="11310"/>
                  </a:moveTo>
                  <a:lnTo>
                    <a:pt x="3413413" y="11310"/>
                  </a:lnTo>
                  <a:lnTo>
                    <a:pt x="3398602" y="24010"/>
                  </a:lnTo>
                  <a:lnTo>
                    <a:pt x="3379592" y="24010"/>
                  </a:lnTo>
                  <a:lnTo>
                    <a:pt x="3356645" y="36710"/>
                  </a:lnTo>
                  <a:lnTo>
                    <a:pt x="3330019" y="49410"/>
                  </a:lnTo>
                  <a:lnTo>
                    <a:pt x="3299977" y="49410"/>
                  </a:lnTo>
                  <a:lnTo>
                    <a:pt x="3266779" y="62110"/>
                  </a:lnTo>
                  <a:lnTo>
                    <a:pt x="3230687" y="87510"/>
                  </a:lnTo>
                  <a:lnTo>
                    <a:pt x="3191960" y="100210"/>
                  </a:lnTo>
                  <a:lnTo>
                    <a:pt x="3150859" y="112910"/>
                  </a:lnTo>
                  <a:lnTo>
                    <a:pt x="3107646" y="138310"/>
                  </a:lnTo>
                  <a:lnTo>
                    <a:pt x="3062582" y="163710"/>
                  </a:lnTo>
                  <a:lnTo>
                    <a:pt x="3015926" y="176410"/>
                  </a:lnTo>
                  <a:lnTo>
                    <a:pt x="2967940" y="201810"/>
                  </a:lnTo>
                  <a:lnTo>
                    <a:pt x="2918885" y="227210"/>
                  </a:lnTo>
                  <a:lnTo>
                    <a:pt x="2869022" y="265310"/>
                  </a:lnTo>
                  <a:lnTo>
                    <a:pt x="2818611" y="290710"/>
                  </a:lnTo>
                  <a:lnTo>
                    <a:pt x="2767913" y="328810"/>
                  </a:lnTo>
                  <a:lnTo>
                    <a:pt x="2717188" y="354210"/>
                  </a:lnTo>
                  <a:lnTo>
                    <a:pt x="2616706" y="430410"/>
                  </a:lnTo>
                  <a:lnTo>
                    <a:pt x="2567468" y="468510"/>
                  </a:lnTo>
                  <a:lnTo>
                    <a:pt x="2519248" y="519310"/>
                  </a:lnTo>
                  <a:lnTo>
                    <a:pt x="2472306" y="557410"/>
                  </a:lnTo>
                  <a:lnTo>
                    <a:pt x="2426903" y="608210"/>
                  </a:lnTo>
                  <a:lnTo>
                    <a:pt x="2383300" y="646310"/>
                  </a:lnTo>
                  <a:lnTo>
                    <a:pt x="2341757" y="697110"/>
                  </a:lnTo>
                  <a:lnTo>
                    <a:pt x="2302535" y="747910"/>
                  </a:lnTo>
                  <a:lnTo>
                    <a:pt x="2265895" y="811410"/>
                  </a:lnTo>
                  <a:lnTo>
                    <a:pt x="2257919" y="824110"/>
                  </a:lnTo>
                  <a:lnTo>
                    <a:pt x="2258415" y="849510"/>
                  </a:lnTo>
                  <a:lnTo>
                    <a:pt x="2266788" y="862210"/>
                  </a:lnTo>
                  <a:lnTo>
                    <a:pt x="2282444" y="887610"/>
                  </a:lnTo>
                  <a:lnTo>
                    <a:pt x="2342415" y="887610"/>
                  </a:lnTo>
                  <a:lnTo>
                    <a:pt x="2357551" y="862210"/>
                  </a:lnTo>
                  <a:lnTo>
                    <a:pt x="2387870" y="824110"/>
                  </a:lnTo>
                  <a:lnTo>
                    <a:pt x="2420259" y="773310"/>
                  </a:lnTo>
                  <a:lnTo>
                    <a:pt x="2454536" y="735210"/>
                  </a:lnTo>
                  <a:lnTo>
                    <a:pt x="2490520" y="697110"/>
                  </a:lnTo>
                  <a:lnTo>
                    <a:pt x="2528027" y="659010"/>
                  </a:lnTo>
                  <a:lnTo>
                    <a:pt x="2566877" y="620910"/>
                  </a:lnTo>
                  <a:lnTo>
                    <a:pt x="2606887" y="582810"/>
                  </a:lnTo>
                  <a:lnTo>
                    <a:pt x="2647876" y="544710"/>
                  </a:lnTo>
                  <a:lnTo>
                    <a:pt x="2689660" y="519310"/>
                  </a:lnTo>
                  <a:lnTo>
                    <a:pt x="2732058" y="481210"/>
                  </a:lnTo>
                  <a:lnTo>
                    <a:pt x="2774888" y="455810"/>
                  </a:lnTo>
                  <a:lnTo>
                    <a:pt x="2817967" y="417710"/>
                  </a:lnTo>
                  <a:lnTo>
                    <a:pt x="2989144" y="316110"/>
                  </a:lnTo>
                  <a:lnTo>
                    <a:pt x="3030742" y="303410"/>
                  </a:lnTo>
                  <a:lnTo>
                    <a:pt x="3071498" y="278010"/>
                  </a:lnTo>
                  <a:lnTo>
                    <a:pt x="3111229" y="252610"/>
                  </a:lnTo>
                  <a:lnTo>
                    <a:pt x="3149753" y="239910"/>
                  </a:lnTo>
                  <a:lnTo>
                    <a:pt x="3186889" y="227210"/>
                  </a:lnTo>
                  <a:lnTo>
                    <a:pt x="3222454" y="201810"/>
                  </a:lnTo>
                  <a:lnTo>
                    <a:pt x="3256267" y="189110"/>
                  </a:lnTo>
                  <a:lnTo>
                    <a:pt x="3398999" y="189110"/>
                  </a:lnTo>
                  <a:lnTo>
                    <a:pt x="3409022" y="176410"/>
                  </a:lnTo>
                  <a:lnTo>
                    <a:pt x="3518014" y="176410"/>
                  </a:lnTo>
                  <a:lnTo>
                    <a:pt x="3516485" y="163710"/>
                  </a:lnTo>
                  <a:lnTo>
                    <a:pt x="3512225" y="138310"/>
                  </a:lnTo>
                  <a:lnTo>
                    <a:pt x="3508394" y="112910"/>
                  </a:lnTo>
                  <a:lnTo>
                    <a:pt x="3505094" y="87510"/>
                  </a:lnTo>
                  <a:lnTo>
                    <a:pt x="3502428" y="74810"/>
                  </a:lnTo>
                  <a:lnTo>
                    <a:pt x="3500498" y="62110"/>
                  </a:lnTo>
                  <a:lnTo>
                    <a:pt x="3499408" y="49410"/>
                  </a:lnTo>
                  <a:lnTo>
                    <a:pt x="3496323" y="36710"/>
                  </a:lnTo>
                  <a:lnTo>
                    <a:pt x="3490972" y="36710"/>
                  </a:lnTo>
                  <a:lnTo>
                    <a:pt x="3483474" y="24010"/>
                  </a:lnTo>
                  <a:lnTo>
                    <a:pt x="3473945" y="11310"/>
                  </a:lnTo>
                  <a:close/>
                </a:path>
              </a:pathLst>
            </a:custGeom>
            <a:solidFill>
              <a:schemeClr val="accent1">
                <a:lumMod val="20000"/>
                <a:lumOff val="80000"/>
              </a:schemeClr>
            </a:solidFill>
          </p:spPr>
          <p:txBody>
            <a:bodyPr wrap="square" lIns="0" tIns="0" rIns="0" bIns="0" rtlCol="0"/>
            <a:lstStyle/>
            <a:p>
              <a:endParaRPr dirty="0"/>
            </a:p>
          </p:txBody>
        </p:sp>
        <p:sp>
          <p:nvSpPr>
            <p:cNvPr id="15" name="object 15"/>
            <p:cNvSpPr/>
            <p:nvPr/>
          </p:nvSpPr>
          <p:spPr>
            <a:xfrm>
              <a:off x="291083" y="3687397"/>
              <a:ext cx="0" cy="2135505"/>
            </a:xfrm>
            <a:custGeom>
              <a:avLst/>
              <a:gdLst/>
              <a:ahLst/>
              <a:cxnLst/>
              <a:rect l="l" t="t" r="r" b="b"/>
              <a:pathLst>
                <a:path h="2135504">
                  <a:moveTo>
                    <a:pt x="0" y="0"/>
                  </a:moveTo>
                  <a:lnTo>
                    <a:pt x="0" y="2135365"/>
                  </a:lnTo>
                </a:path>
              </a:pathLst>
            </a:custGeom>
            <a:ln w="6172">
              <a:solidFill>
                <a:srgbClr val="000000"/>
              </a:solidFill>
              <a:prstDash val="dot"/>
            </a:ln>
          </p:spPr>
          <p:txBody>
            <a:bodyPr wrap="square" lIns="0" tIns="0" rIns="0" bIns="0" rtlCol="0"/>
            <a:lstStyle/>
            <a:p>
              <a:endParaRPr dirty="0"/>
            </a:p>
          </p:txBody>
        </p:sp>
        <p:sp>
          <p:nvSpPr>
            <p:cNvPr id="16" name="object 16"/>
            <p:cNvSpPr/>
            <p:nvPr/>
          </p:nvSpPr>
          <p:spPr>
            <a:xfrm>
              <a:off x="303411" y="5828920"/>
              <a:ext cx="4727575" cy="0"/>
            </a:xfrm>
            <a:custGeom>
              <a:avLst/>
              <a:gdLst/>
              <a:ahLst/>
              <a:cxnLst/>
              <a:rect l="l" t="t" r="r" b="b"/>
              <a:pathLst>
                <a:path w="4727575">
                  <a:moveTo>
                    <a:pt x="0" y="0"/>
                  </a:moveTo>
                  <a:lnTo>
                    <a:pt x="4727346" y="0"/>
                  </a:lnTo>
                </a:path>
              </a:pathLst>
            </a:custGeom>
            <a:ln w="6172">
              <a:solidFill>
                <a:srgbClr val="000000"/>
              </a:solidFill>
              <a:prstDash val="dot"/>
            </a:ln>
          </p:spPr>
          <p:txBody>
            <a:bodyPr wrap="square" lIns="0" tIns="0" rIns="0" bIns="0" rtlCol="0"/>
            <a:lstStyle/>
            <a:p>
              <a:endParaRPr dirty="0"/>
            </a:p>
          </p:txBody>
        </p:sp>
        <p:sp>
          <p:nvSpPr>
            <p:cNvPr id="17" name="object 17"/>
            <p:cNvSpPr/>
            <p:nvPr/>
          </p:nvSpPr>
          <p:spPr>
            <a:xfrm>
              <a:off x="5036915" y="3681247"/>
              <a:ext cx="0" cy="2135505"/>
            </a:xfrm>
            <a:custGeom>
              <a:avLst/>
              <a:gdLst/>
              <a:ahLst/>
              <a:cxnLst/>
              <a:rect l="l" t="t" r="r" b="b"/>
              <a:pathLst>
                <a:path h="2135504">
                  <a:moveTo>
                    <a:pt x="0" y="2135365"/>
                  </a:moveTo>
                  <a:lnTo>
                    <a:pt x="0" y="0"/>
                  </a:lnTo>
                </a:path>
              </a:pathLst>
            </a:custGeom>
            <a:ln w="6172">
              <a:solidFill>
                <a:srgbClr val="000000"/>
              </a:solidFill>
              <a:prstDash val="dot"/>
            </a:ln>
          </p:spPr>
          <p:txBody>
            <a:bodyPr wrap="square" lIns="0" tIns="0" rIns="0" bIns="0" rtlCol="0"/>
            <a:lstStyle/>
            <a:p>
              <a:endParaRPr dirty="0"/>
            </a:p>
          </p:txBody>
        </p:sp>
        <p:sp>
          <p:nvSpPr>
            <p:cNvPr id="18" name="object 18"/>
            <p:cNvSpPr/>
            <p:nvPr/>
          </p:nvSpPr>
          <p:spPr>
            <a:xfrm>
              <a:off x="297242" y="3673546"/>
              <a:ext cx="4727575" cy="0"/>
            </a:xfrm>
            <a:custGeom>
              <a:avLst/>
              <a:gdLst/>
              <a:ahLst/>
              <a:cxnLst/>
              <a:rect l="l" t="t" r="r" b="b"/>
              <a:pathLst>
                <a:path w="4727575">
                  <a:moveTo>
                    <a:pt x="0" y="0"/>
                  </a:moveTo>
                  <a:lnTo>
                    <a:pt x="4727346" y="0"/>
                  </a:lnTo>
                </a:path>
              </a:pathLst>
            </a:custGeom>
            <a:ln w="3175">
              <a:solidFill>
                <a:srgbClr val="000000"/>
              </a:solidFill>
              <a:prstDash val="dot"/>
            </a:ln>
          </p:spPr>
          <p:txBody>
            <a:bodyPr wrap="square" lIns="0" tIns="0" rIns="0" bIns="0" rtlCol="0"/>
            <a:lstStyle/>
            <a:p>
              <a:endParaRPr dirty="0"/>
            </a:p>
          </p:txBody>
        </p:sp>
        <p:sp>
          <p:nvSpPr>
            <p:cNvPr id="19" name="object 19"/>
            <p:cNvSpPr/>
            <p:nvPr/>
          </p:nvSpPr>
          <p:spPr>
            <a:xfrm>
              <a:off x="287997" y="3672014"/>
              <a:ext cx="4752340" cy="2160270"/>
            </a:xfrm>
            <a:custGeom>
              <a:avLst/>
              <a:gdLst/>
              <a:ahLst/>
              <a:cxnLst/>
              <a:rect l="l" t="t" r="r" b="b"/>
              <a:pathLst>
                <a:path w="4752340" h="2160270">
                  <a:moveTo>
                    <a:pt x="6172" y="2156917"/>
                  </a:moveTo>
                  <a:lnTo>
                    <a:pt x="5257" y="2154732"/>
                  </a:lnTo>
                  <a:lnTo>
                    <a:pt x="3086" y="2153831"/>
                  </a:lnTo>
                  <a:lnTo>
                    <a:pt x="901" y="2154732"/>
                  </a:lnTo>
                  <a:lnTo>
                    <a:pt x="0" y="2156917"/>
                  </a:lnTo>
                  <a:lnTo>
                    <a:pt x="901" y="2159089"/>
                  </a:lnTo>
                  <a:lnTo>
                    <a:pt x="3086" y="2160003"/>
                  </a:lnTo>
                  <a:lnTo>
                    <a:pt x="5257" y="2159089"/>
                  </a:lnTo>
                  <a:lnTo>
                    <a:pt x="6172" y="2156917"/>
                  </a:lnTo>
                  <a:close/>
                </a:path>
                <a:path w="4752340" h="2160270">
                  <a:moveTo>
                    <a:pt x="6172" y="3086"/>
                  </a:moveTo>
                  <a:lnTo>
                    <a:pt x="5257" y="901"/>
                  </a:lnTo>
                  <a:lnTo>
                    <a:pt x="3086" y="0"/>
                  </a:lnTo>
                  <a:lnTo>
                    <a:pt x="901" y="901"/>
                  </a:lnTo>
                  <a:lnTo>
                    <a:pt x="0" y="3086"/>
                  </a:lnTo>
                  <a:lnTo>
                    <a:pt x="901" y="5257"/>
                  </a:lnTo>
                  <a:lnTo>
                    <a:pt x="3086" y="6172"/>
                  </a:lnTo>
                  <a:lnTo>
                    <a:pt x="5257" y="5257"/>
                  </a:lnTo>
                  <a:lnTo>
                    <a:pt x="6172" y="3086"/>
                  </a:lnTo>
                  <a:close/>
                </a:path>
                <a:path w="4752340" h="2160270">
                  <a:moveTo>
                    <a:pt x="4751997" y="2156917"/>
                  </a:moveTo>
                  <a:lnTo>
                    <a:pt x="4751082" y="2154732"/>
                  </a:lnTo>
                  <a:lnTo>
                    <a:pt x="4748911" y="2153831"/>
                  </a:lnTo>
                  <a:lnTo>
                    <a:pt x="4746726" y="2154732"/>
                  </a:lnTo>
                  <a:lnTo>
                    <a:pt x="4745825" y="2156917"/>
                  </a:lnTo>
                  <a:lnTo>
                    <a:pt x="4746726" y="2159089"/>
                  </a:lnTo>
                  <a:lnTo>
                    <a:pt x="4748911" y="2160003"/>
                  </a:lnTo>
                  <a:lnTo>
                    <a:pt x="4751082" y="2159089"/>
                  </a:lnTo>
                  <a:lnTo>
                    <a:pt x="4751997" y="2156917"/>
                  </a:lnTo>
                  <a:close/>
                </a:path>
                <a:path w="4752340" h="2160270">
                  <a:moveTo>
                    <a:pt x="4751997" y="3086"/>
                  </a:moveTo>
                  <a:lnTo>
                    <a:pt x="4751082" y="901"/>
                  </a:lnTo>
                  <a:lnTo>
                    <a:pt x="4748911" y="0"/>
                  </a:lnTo>
                  <a:lnTo>
                    <a:pt x="4746726" y="901"/>
                  </a:lnTo>
                  <a:lnTo>
                    <a:pt x="4745825" y="3086"/>
                  </a:lnTo>
                  <a:lnTo>
                    <a:pt x="4746726" y="5257"/>
                  </a:lnTo>
                  <a:lnTo>
                    <a:pt x="4748911" y="6172"/>
                  </a:lnTo>
                  <a:lnTo>
                    <a:pt x="4751082" y="5257"/>
                  </a:lnTo>
                  <a:lnTo>
                    <a:pt x="4751997" y="3086"/>
                  </a:lnTo>
                  <a:close/>
                </a:path>
              </a:pathLst>
            </a:custGeom>
            <a:solidFill>
              <a:srgbClr val="000000"/>
            </a:solidFill>
          </p:spPr>
          <p:txBody>
            <a:bodyPr wrap="square" lIns="0" tIns="0" rIns="0" bIns="0" rtlCol="0"/>
            <a:lstStyle/>
            <a:p>
              <a:endParaRPr dirty="0"/>
            </a:p>
          </p:txBody>
        </p:sp>
        <p:sp>
          <p:nvSpPr>
            <p:cNvPr id="20" name="object 20"/>
            <p:cNvSpPr/>
            <p:nvPr/>
          </p:nvSpPr>
          <p:spPr>
            <a:xfrm>
              <a:off x="4234728" y="3993309"/>
              <a:ext cx="795020" cy="960119"/>
            </a:xfrm>
            <a:custGeom>
              <a:avLst/>
              <a:gdLst/>
              <a:ahLst/>
              <a:cxnLst/>
              <a:rect l="l" t="t" r="r" b="b"/>
              <a:pathLst>
                <a:path w="795020" h="960120">
                  <a:moveTo>
                    <a:pt x="480034" y="0"/>
                  </a:moveTo>
                  <a:lnTo>
                    <a:pt x="430954" y="2478"/>
                  </a:lnTo>
                  <a:lnTo>
                    <a:pt x="383291" y="9752"/>
                  </a:lnTo>
                  <a:lnTo>
                    <a:pt x="337288" y="21581"/>
                  </a:lnTo>
                  <a:lnTo>
                    <a:pt x="293184" y="37723"/>
                  </a:lnTo>
                  <a:lnTo>
                    <a:pt x="251223" y="57938"/>
                  </a:lnTo>
                  <a:lnTo>
                    <a:pt x="211644" y="81983"/>
                  </a:lnTo>
                  <a:lnTo>
                    <a:pt x="174689" y="109617"/>
                  </a:lnTo>
                  <a:lnTo>
                    <a:pt x="140600" y="140600"/>
                  </a:lnTo>
                  <a:lnTo>
                    <a:pt x="109617" y="174689"/>
                  </a:lnTo>
                  <a:lnTo>
                    <a:pt x="81983" y="211644"/>
                  </a:lnTo>
                  <a:lnTo>
                    <a:pt x="57938" y="251223"/>
                  </a:lnTo>
                  <a:lnTo>
                    <a:pt x="37723" y="293184"/>
                  </a:lnTo>
                  <a:lnTo>
                    <a:pt x="21581" y="337288"/>
                  </a:lnTo>
                  <a:lnTo>
                    <a:pt x="9752" y="383291"/>
                  </a:lnTo>
                  <a:lnTo>
                    <a:pt x="2478" y="430954"/>
                  </a:lnTo>
                  <a:lnTo>
                    <a:pt x="0" y="480034"/>
                  </a:lnTo>
                  <a:lnTo>
                    <a:pt x="2478" y="529114"/>
                  </a:lnTo>
                  <a:lnTo>
                    <a:pt x="9752" y="576777"/>
                  </a:lnTo>
                  <a:lnTo>
                    <a:pt x="21581" y="622780"/>
                  </a:lnTo>
                  <a:lnTo>
                    <a:pt x="37723" y="666884"/>
                  </a:lnTo>
                  <a:lnTo>
                    <a:pt x="57938" y="708846"/>
                  </a:lnTo>
                  <a:lnTo>
                    <a:pt x="81983" y="748425"/>
                  </a:lnTo>
                  <a:lnTo>
                    <a:pt x="109617" y="785379"/>
                  </a:lnTo>
                  <a:lnTo>
                    <a:pt x="140600" y="819469"/>
                  </a:lnTo>
                  <a:lnTo>
                    <a:pt x="174689" y="850451"/>
                  </a:lnTo>
                  <a:lnTo>
                    <a:pt x="211644" y="878085"/>
                  </a:lnTo>
                  <a:lnTo>
                    <a:pt x="251223" y="902130"/>
                  </a:lnTo>
                  <a:lnTo>
                    <a:pt x="293184" y="922345"/>
                  </a:lnTo>
                  <a:lnTo>
                    <a:pt x="337288" y="938487"/>
                  </a:lnTo>
                  <a:lnTo>
                    <a:pt x="383291" y="950316"/>
                  </a:lnTo>
                  <a:lnTo>
                    <a:pt x="430954" y="957590"/>
                  </a:lnTo>
                  <a:lnTo>
                    <a:pt x="480034" y="960069"/>
                  </a:lnTo>
                  <a:lnTo>
                    <a:pt x="529114" y="957590"/>
                  </a:lnTo>
                  <a:lnTo>
                    <a:pt x="576777" y="950316"/>
                  </a:lnTo>
                  <a:lnTo>
                    <a:pt x="622780" y="938487"/>
                  </a:lnTo>
                  <a:lnTo>
                    <a:pt x="666884" y="922345"/>
                  </a:lnTo>
                  <a:lnTo>
                    <a:pt x="708846" y="902130"/>
                  </a:lnTo>
                  <a:lnTo>
                    <a:pt x="748425" y="878085"/>
                  </a:lnTo>
                  <a:lnTo>
                    <a:pt x="785379" y="850451"/>
                  </a:lnTo>
                  <a:lnTo>
                    <a:pt x="794471" y="842188"/>
                  </a:lnTo>
                  <a:lnTo>
                    <a:pt x="794471" y="117880"/>
                  </a:lnTo>
                  <a:lnTo>
                    <a:pt x="748425" y="81983"/>
                  </a:lnTo>
                  <a:lnTo>
                    <a:pt x="708846" y="57938"/>
                  </a:lnTo>
                  <a:lnTo>
                    <a:pt x="666884" y="37723"/>
                  </a:lnTo>
                  <a:lnTo>
                    <a:pt x="622780" y="21581"/>
                  </a:lnTo>
                  <a:lnTo>
                    <a:pt x="576777" y="9752"/>
                  </a:lnTo>
                  <a:lnTo>
                    <a:pt x="529114" y="2478"/>
                  </a:lnTo>
                  <a:lnTo>
                    <a:pt x="480034" y="0"/>
                  </a:lnTo>
                  <a:close/>
                </a:path>
              </a:pathLst>
            </a:custGeom>
            <a:solidFill>
              <a:schemeClr val="accent1">
                <a:lumMod val="20000"/>
                <a:lumOff val="80000"/>
              </a:schemeClr>
            </a:solidFill>
          </p:spPr>
          <p:txBody>
            <a:bodyPr wrap="square" lIns="0" tIns="0" rIns="0" bIns="0" rtlCol="0"/>
            <a:lstStyle/>
            <a:p>
              <a:endParaRPr dirty="0"/>
            </a:p>
          </p:txBody>
        </p:sp>
        <p:sp>
          <p:nvSpPr>
            <p:cNvPr id="21" name="object 21"/>
            <p:cNvSpPr/>
            <p:nvPr/>
          </p:nvSpPr>
          <p:spPr>
            <a:xfrm>
              <a:off x="3068993" y="160718"/>
              <a:ext cx="2259330" cy="1688464"/>
            </a:xfrm>
            <a:custGeom>
              <a:avLst/>
              <a:gdLst/>
              <a:ahLst/>
              <a:cxnLst/>
              <a:rect l="l" t="t" r="r" b="b"/>
              <a:pathLst>
                <a:path w="2259329" h="1688464">
                  <a:moveTo>
                    <a:pt x="2259012" y="636333"/>
                  </a:moveTo>
                  <a:lnTo>
                    <a:pt x="2230539" y="616775"/>
                  </a:lnTo>
                  <a:lnTo>
                    <a:pt x="2188654" y="592747"/>
                  </a:lnTo>
                  <a:lnTo>
                    <a:pt x="2144725" y="572109"/>
                  </a:lnTo>
                  <a:lnTo>
                    <a:pt x="2135911" y="524205"/>
                  </a:lnTo>
                  <a:lnTo>
                    <a:pt x="2123795" y="477545"/>
                  </a:lnTo>
                  <a:lnTo>
                    <a:pt x="2108479" y="432269"/>
                  </a:lnTo>
                  <a:lnTo>
                    <a:pt x="2090115" y="388493"/>
                  </a:lnTo>
                  <a:lnTo>
                    <a:pt x="2071674" y="351993"/>
                  </a:lnTo>
                  <a:lnTo>
                    <a:pt x="2044725" y="305993"/>
                  </a:lnTo>
                  <a:lnTo>
                    <a:pt x="2017941" y="267525"/>
                  </a:lnTo>
                  <a:lnTo>
                    <a:pt x="1988616" y="231089"/>
                  </a:lnTo>
                  <a:lnTo>
                    <a:pt x="1956866" y="196824"/>
                  </a:lnTo>
                  <a:lnTo>
                    <a:pt x="1922830" y="164846"/>
                  </a:lnTo>
                  <a:lnTo>
                    <a:pt x="1886623" y="135293"/>
                  </a:lnTo>
                  <a:lnTo>
                    <a:pt x="1848383" y="108292"/>
                  </a:lnTo>
                  <a:lnTo>
                    <a:pt x="1808238" y="83985"/>
                  </a:lnTo>
                  <a:lnTo>
                    <a:pt x="1766303" y="62484"/>
                  </a:lnTo>
                  <a:lnTo>
                    <a:pt x="1722704" y="43942"/>
                  </a:lnTo>
                  <a:lnTo>
                    <a:pt x="1677593" y="28473"/>
                  </a:lnTo>
                  <a:lnTo>
                    <a:pt x="1631073" y="16217"/>
                  </a:lnTo>
                  <a:lnTo>
                    <a:pt x="1583283" y="7302"/>
                  </a:lnTo>
                  <a:lnTo>
                    <a:pt x="1534337" y="1854"/>
                  </a:lnTo>
                  <a:lnTo>
                    <a:pt x="1484388" y="0"/>
                  </a:lnTo>
                  <a:lnTo>
                    <a:pt x="1434134" y="1892"/>
                  </a:lnTo>
                  <a:lnTo>
                    <a:pt x="1384935" y="7480"/>
                  </a:lnTo>
                  <a:lnTo>
                    <a:pt x="1336929" y="16611"/>
                  </a:lnTo>
                  <a:lnTo>
                    <a:pt x="1290231" y="29146"/>
                  </a:lnTo>
                  <a:lnTo>
                    <a:pt x="1244968" y="44945"/>
                  </a:lnTo>
                  <a:lnTo>
                    <a:pt x="1201267" y="63881"/>
                  </a:lnTo>
                  <a:lnTo>
                    <a:pt x="1159256" y="85813"/>
                  </a:lnTo>
                  <a:lnTo>
                    <a:pt x="1119047" y="110578"/>
                  </a:lnTo>
                  <a:lnTo>
                    <a:pt x="1080770" y="138061"/>
                  </a:lnTo>
                  <a:lnTo>
                    <a:pt x="1044549" y="168122"/>
                  </a:lnTo>
                  <a:lnTo>
                    <a:pt x="1010513" y="200596"/>
                  </a:lnTo>
                  <a:lnTo>
                    <a:pt x="978776" y="235369"/>
                  </a:lnTo>
                  <a:lnTo>
                    <a:pt x="949464" y="272275"/>
                  </a:lnTo>
                  <a:lnTo>
                    <a:pt x="922718" y="311200"/>
                  </a:lnTo>
                  <a:lnTo>
                    <a:pt x="898639" y="351993"/>
                  </a:lnTo>
                  <a:lnTo>
                    <a:pt x="852830" y="329107"/>
                  </a:lnTo>
                  <a:lnTo>
                    <a:pt x="804252" y="311619"/>
                  </a:lnTo>
                  <a:lnTo>
                    <a:pt x="753071" y="300456"/>
                  </a:lnTo>
                  <a:lnTo>
                    <a:pt x="699452" y="296519"/>
                  </a:lnTo>
                  <a:lnTo>
                    <a:pt x="651992" y="299275"/>
                  </a:lnTo>
                  <a:lnTo>
                    <a:pt x="606132" y="307301"/>
                  </a:lnTo>
                  <a:lnTo>
                    <a:pt x="562165" y="320319"/>
                  </a:lnTo>
                  <a:lnTo>
                    <a:pt x="520407" y="337997"/>
                  </a:lnTo>
                  <a:lnTo>
                    <a:pt x="481164" y="360045"/>
                  </a:lnTo>
                  <a:lnTo>
                    <a:pt x="444741" y="386156"/>
                  </a:lnTo>
                  <a:lnTo>
                    <a:pt x="411454" y="416001"/>
                  </a:lnTo>
                  <a:lnTo>
                    <a:pt x="381596" y="449287"/>
                  </a:lnTo>
                  <a:lnTo>
                    <a:pt x="355498" y="485711"/>
                  </a:lnTo>
                  <a:lnTo>
                    <a:pt x="333451" y="524954"/>
                  </a:lnTo>
                  <a:lnTo>
                    <a:pt x="315760" y="566712"/>
                  </a:lnTo>
                  <a:lnTo>
                    <a:pt x="302755" y="610679"/>
                  </a:lnTo>
                  <a:lnTo>
                    <a:pt x="294716" y="656539"/>
                  </a:lnTo>
                  <a:lnTo>
                    <a:pt x="291973" y="703986"/>
                  </a:lnTo>
                  <a:lnTo>
                    <a:pt x="292862" y="725589"/>
                  </a:lnTo>
                  <a:lnTo>
                    <a:pt x="295262" y="746861"/>
                  </a:lnTo>
                  <a:lnTo>
                    <a:pt x="298742" y="767842"/>
                  </a:lnTo>
                  <a:lnTo>
                    <a:pt x="302882" y="788581"/>
                  </a:lnTo>
                  <a:lnTo>
                    <a:pt x="259842" y="807237"/>
                  </a:lnTo>
                  <a:lnTo>
                    <a:pt x="219151" y="829894"/>
                  </a:lnTo>
                  <a:lnTo>
                    <a:pt x="181089" y="856310"/>
                  </a:lnTo>
                  <a:lnTo>
                    <a:pt x="145897" y="886231"/>
                  </a:lnTo>
                  <a:lnTo>
                    <a:pt x="113868" y="919429"/>
                  </a:lnTo>
                  <a:lnTo>
                    <a:pt x="85242" y="955624"/>
                  </a:lnTo>
                  <a:lnTo>
                    <a:pt x="60299" y="994600"/>
                  </a:lnTo>
                  <a:lnTo>
                    <a:pt x="39293" y="1036104"/>
                  </a:lnTo>
                  <a:lnTo>
                    <a:pt x="22504" y="1079893"/>
                  </a:lnTo>
                  <a:lnTo>
                    <a:pt x="10172" y="1125702"/>
                  </a:lnTo>
                  <a:lnTo>
                    <a:pt x="2590" y="1173302"/>
                  </a:lnTo>
                  <a:lnTo>
                    <a:pt x="0" y="1222438"/>
                  </a:lnTo>
                  <a:lnTo>
                    <a:pt x="2413" y="1270000"/>
                  </a:lnTo>
                  <a:lnTo>
                    <a:pt x="9474" y="1316202"/>
                  </a:lnTo>
                  <a:lnTo>
                    <a:pt x="20967" y="1360792"/>
                  </a:lnTo>
                  <a:lnTo>
                    <a:pt x="36639" y="1403565"/>
                  </a:lnTo>
                  <a:lnTo>
                    <a:pt x="56273" y="1444269"/>
                  </a:lnTo>
                  <a:lnTo>
                    <a:pt x="79629" y="1482661"/>
                  </a:lnTo>
                  <a:lnTo>
                    <a:pt x="106451" y="1518513"/>
                  </a:lnTo>
                  <a:lnTo>
                    <a:pt x="136525" y="1551597"/>
                  </a:lnTo>
                  <a:lnTo>
                    <a:pt x="169608" y="1581683"/>
                  </a:lnTo>
                  <a:lnTo>
                    <a:pt x="205473" y="1608505"/>
                  </a:lnTo>
                  <a:lnTo>
                    <a:pt x="243865" y="1631848"/>
                  </a:lnTo>
                  <a:lnTo>
                    <a:pt x="284568" y="1651482"/>
                  </a:lnTo>
                  <a:lnTo>
                    <a:pt x="327342" y="1667167"/>
                  </a:lnTo>
                  <a:lnTo>
                    <a:pt x="371944" y="1678647"/>
                  </a:lnTo>
                  <a:lnTo>
                    <a:pt x="418134" y="1685721"/>
                  </a:lnTo>
                  <a:lnTo>
                    <a:pt x="465696" y="1688122"/>
                  </a:lnTo>
                  <a:lnTo>
                    <a:pt x="1920976" y="1688122"/>
                  </a:lnTo>
                  <a:lnTo>
                    <a:pt x="1968677" y="1686191"/>
                  </a:lnTo>
                  <a:lnTo>
                    <a:pt x="2015312" y="1680502"/>
                  </a:lnTo>
                  <a:lnTo>
                    <a:pt x="2060752" y="1671193"/>
                  </a:lnTo>
                  <a:lnTo>
                    <a:pt x="2104834" y="1658416"/>
                  </a:lnTo>
                  <a:lnTo>
                    <a:pt x="2147417" y="1642338"/>
                  </a:lnTo>
                  <a:lnTo>
                    <a:pt x="2188337" y="1623085"/>
                  </a:lnTo>
                  <a:lnTo>
                    <a:pt x="2227453" y="1600835"/>
                  </a:lnTo>
                  <a:lnTo>
                    <a:pt x="2259012" y="1579511"/>
                  </a:lnTo>
                  <a:lnTo>
                    <a:pt x="2259012" y="1506499"/>
                  </a:lnTo>
                  <a:lnTo>
                    <a:pt x="2259012" y="706704"/>
                  </a:lnTo>
                  <a:lnTo>
                    <a:pt x="2259012" y="636333"/>
                  </a:lnTo>
                  <a:close/>
                </a:path>
              </a:pathLst>
            </a:custGeom>
            <a:solidFill>
              <a:srgbClr val="DEFFB9"/>
            </a:solidFill>
          </p:spPr>
          <p:txBody>
            <a:bodyPr wrap="square" lIns="0" tIns="0" rIns="0" bIns="0" rtlCol="0"/>
            <a:lstStyle/>
            <a:p>
              <a:endParaRPr dirty="0"/>
            </a:p>
          </p:txBody>
        </p:sp>
        <p:sp>
          <p:nvSpPr>
            <p:cNvPr id="22" name="object 22"/>
            <p:cNvSpPr/>
            <p:nvPr/>
          </p:nvSpPr>
          <p:spPr>
            <a:xfrm>
              <a:off x="4450499" y="1417497"/>
              <a:ext cx="121920" cy="351155"/>
            </a:xfrm>
            <a:custGeom>
              <a:avLst/>
              <a:gdLst/>
              <a:ahLst/>
              <a:cxnLst/>
              <a:rect l="l" t="t" r="r" b="b"/>
              <a:pathLst>
                <a:path w="121920" h="351155">
                  <a:moveTo>
                    <a:pt x="121500" y="0"/>
                  </a:moveTo>
                  <a:lnTo>
                    <a:pt x="0" y="0"/>
                  </a:lnTo>
                  <a:lnTo>
                    <a:pt x="0" y="351002"/>
                  </a:lnTo>
                  <a:lnTo>
                    <a:pt x="121500" y="351002"/>
                  </a:lnTo>
                  <a:lnTo>
                    <a:pt x="121500" y="0"/>
                  </a:lnTo>
                  <a:close/>
                </a:path>
              </a:pathLst>
            </a:custGeom>
            <a:solidFill>
              <a:srgbClr val="53A51B"/>
            </a:solidFill>
          </p:spPr>
          <p:txBody>
            <a:bodyPr wrap="square" lIns="0" tIns="0" rIns="0" bIns="0" rtlCol="0"/>
            <a:lstStyle/>
            <a:p>
              <a:endParaRPr dirty="0"/>
            </a:p>
          </p:txBody>
        </p:sp>
        <p:sp>
          <p:nvSpPr>
            <p:cNvPr id="23" name="object 23"/>
            <p:cNvSpPr/>
            <p:nvPr/>
          </p:nvSpPr>
          <p:spPr>
            <a:xfrm>
              <a:off x="4201198" y="1612810"/>
              <a:ext cx="907415" cy="147955"/>
            </a:xfrm>
            <a:custGeom>
              <a:avLst/>
              <a:gdLst/>
              <a:ahLst/>
              <a:cxnLst/>
              <a:rect l="l" t="t" r="r" b="b"/>
              <a:pathLst>
                <a:path w="907414" h="147955">
                  <a:moveTo>
                    <a:pt x="403199" y="97193"/>
                  </a:moveTo>
                  <a:lnTo>
                    <a:pt x="363601" y="64795"/>
                  </a:lnTo>
                  <a:lnTo>
                    <a:pt x="331203" y="64795"/>
                  </a:lnTo>
                  <a:lnTo>
                    <a:pt x="313194" y="25196"/>
                  </a:lnTo>
                  <a:lnTo>
                    <a:pt x="270002" y="0"/>
                  </a:lnTo>
                  <a:lnTo>
                    <a:pt x="223202" y="0"/>
                  </a:lnTo>
                  <a:lnTo>
                    <a:pt x="190804" y="17995"/>
                  </a:lnTo>
                  <a:lnTo>
                    <a:pt x="172796" y="43205"/>
                  </a:lnTo>
                  <a:lnTo>
                    <a:pt x="151206" y="43205"/>
                  </a:lnTo>
                  <a:lnTo>
                    <a:pt x="118795" y="39598"/>
                  </a:lnTo>
                  <a:lnTo>
                    <a:pt x="90004" y="61201"/>
                  </a:lnTo>
                  <a:lnTo>
                    <a:pt x="82804" y="79197"/>
                  </a:lnTo>
                  <a:lnTo>
                    <a:pt x="46799" y="75603"/>
                  </a:lnTo>
                  <a:lnTo>
                    <a:pt x="14401" y="97193"/>
                  </a:lnTo>
                  <a:lnTo>
                    <a:pt x="3594" y="115201"/>
                  </a:lnTo>
                  <a:lnTo>
                    <a:pt x="0" y="144005"/>
                  </a:lnTo>
                  <a:lnTo>
                    <a:pt x="399605" y="144005"/>
                  </a:lnTo>
                  <a:lnTo>
                    <a:pt x="403199" y="147599"/>
                  </a:lnTo>
                  <a:lnTo>
                    <a:pt x="403199" y="97193"/>
                  </a:lnTo>
                  <a:close/>
                </a:path>
                <a:path w="907414" h="147955">
                  <a:moveTo>
                    <a:pt x="907199" y="97193"/>
                  </a:moveTo>
                  <a:lnTo>
                    <a:pt x="867600" y="64795"/>
                  </a:lnTo>
                  <a:lnTo>
                    <a:pt x="835202" y="64795"/>
                  </a:lnTo>
                  <a:lnTo>
                    <a:pt x="817194" y="25196"/>
                  </a:lnTo>
                  <a:lnTo>
                    <a:pt x="774001" y="0"/>
                  </a:lnTo>
                  <a:lnTo>
                    <a:pt x="727202" y="0"/>
                  </a:lnTo>
                  <a:lnTo>
                    <a:pt x="694804" y="17995"/>
                  </a:lnTo>
                  <a:lnTo>
                    <a:pt x="676795" y="43205"/>
                  </a:lnTo>
                  <a:lnTo>
                    <a:pt x="655205" y="43205"/>
                  </a:lnTo>
                  <a:lnTo>
                    <a:pt x="622795" y="39598"/>
                  </a:lnTo>
                  <a:lnTo>
                    <a:pt x="594004" y="61201"/>
                  </a:lnTo>
                  <a:lnTo>
                    <a:pt x="586803" y="79197"/>
                  </a:lnTo>
                  <a:lnTo>
                    <a:pt x="550799" y="75603"/>
                  </a:lnTo>
                  <a:lnTo>
                    <a:pt x="518401" y="97193"/>
                  </a:lnTo>
                  <a:lnTo>
                    <a:pt x="507593" y="115201"/>
                  </a:lnTo>
                  <a:lnTo>
                    <a:pt x="503999" y="144005"/>
                  </a:lnTo>
                  <a:lnTo>
                    <a:pt x="903605" y="144005"/>
                  </a:lnTo>
                  <a:lnTo>
                    <a:pt x="907199" y="147599"/>
                  </a:lnTo>
                  <a:lnTo>
                    <a:pt x="907199" y="97193"/>
                  </a:lnTo>
                  <a:close/>
                </a:path>
              </a:pathLst>
            </a:custGeom>
            <a:solidFill>
              <a:srgbClr val="65C921"/>
            </a:solidFill>
          </p:spPr>
          <p:txBody>
            <a:bodyPr wrap="square" lIns="0" tIns="0" rIns="0" bIns="0" rtlCol="0"/>
            <a:lstStyle/>
            <a:p>
              <a:endParaRPr dirty="0"/>
            </a:p>
          </p:txBody>
        </p:sp>
        <p:sp>
          <p:nvSpPr>
            <p:cNvPr id="24" name="object 24"/>
            <p:cNvSpPr/>
            <p:nvPr/>
          </p:nvSpPr>
          <p:spPr>
            <a:xfrm>
              <a:off x="3689997" y="1515605"/>
              <a:ext cx="360045" cy="194945"/>
            </a:xfrm>
            <a:custGeom>
              <a:avLst/>
              <a:gdLst/>
              <a:ahLst/>
              <a:cxnLst/>
              <a:rect l="l" t="t" r="r" b="b"/>
              <a:pathLst>
                <a:path w="360045" h="194944">
                  <a:moveTo>
                    <a:pt x="359994" y="0"/>
                  </a:moveTo>
                  <a:lnTo>
                    <a:pt x="0" y="0"/>
                  </a:lnTo>
                  <a:lnTo>
                    <a:pt x="0" y="194398"/>
                  </a:lnTo>
                  <a:lnTo>
                    <a:pt x="359994" y="194398"/>
                  </a:lnTo>
                  <a:lnTo>
                    <a:pt x="359994" y="0"/>
                  </a:lnTo>
                  <a:close/>
                </a:path>
              </a:pathLst>
            </a:custGeom>
            <a:solidFill>
              <a:srgbClr val="65C921"/>
            </a:solidFill>
          </p:spPr>
          <p:txBody>
            <a:bodyPr wrap="square" lIns="0" tIns="0" rIns="0" bIns="0" rtlCol="0"/>
            <a:lstStyle/>
            <a:p>
              <a:endParaRPr dirty="0"/>
            </a:p>
          </p:txBody>
        </p:sp>
        <p:sp>
          <p:nvSpPr>
            <p:cNvPr id="25" name="object 25"/>
            <p:cNvSpPr/>
            <p:nvPr/>
          </p:nvSpPr>
          <p:spPr>
            <a:xfrm>
              <a:off x="3650395" y="543605"/>
              <a:ext cx="1299845" cy="871219"/>
            </a:xfrm>
            <a:custGeom>
              <a:avLst/>
              <a:gdLst/>
              <a:ahLst/>
              <a:cxnLst/>
              <a:rect l="l" t="t" r="r" b="b"/>
              <a:pathLst>
                <a:path w="1299845" h="871219">
                  <a:moveTo>
                    <a:pt x="856805" y="0"/>
                  </a:moveTo>
                  <a:lnTo>
                    <a:pt x="43205" y="0"/>
                  </a:lnTo>
                  <a:lnTo>
                    <a:pt x="0" y="57594"/>
                  </a:lnTo>
                  <a:lnTo>
                    <a:pt x="442810" y="871194"/>
                  </a:lnTo>
                  <a:lnTo>
                    <a:pt x="1299603" y="871194"/>
                  </a:lnTo>
                  <a:lnTo>
                    <a:pt x="1299603" y="824395"/>
                  </a:lnTo>
                  <a:lnTo>
                    <a:pt x="856805" y="0"/>
                  </a:lnTo>
                  <a:close/>
                </a:path>
              </a:pathLst>
            </a:custGeom>
            <a:solidFill>
              <a:srgbClr val="53A51B"/>
            </a:solidFill>
          </p:spPr>
          <p:txBody>
            <a:bodyPr wrap="square" lIns="0" tIns="0" rIns="0" bIns="0" rtlCol="0"/>
            <a:lstStyle/>
            <a:p>
              <a:endParaRPr dirty="0"/>
            </a:p>
          </p:txBody>
        </p:sp>
        <p:sp>
          <p:nvSpPr>
            <p:cNvPr id="26" name="object 26"/>
            <p:cNvSpPr/>
            <p:nvPr/>
          </p:nvSpPr>
          <p:spPr>
            <a:xfrm>
              <a:off x="3787199" y="601205"/>
              <a:ext cx="1047750" cy="698500"/>
            </a:xfrm>
            <a:custGeom>
              <a:avLst/>
              <a:gdLst/>
              <a:ahLst/>
              <a:cxnLst/>
              <a:rect l="l" t="t" r="r" b="b"/>
              <a:pathLst>
                <a:path w="1047750" h="698500">
                  <a:moveTo>
                    <a:pt x="676795" y="0"/>
                  </a:moveTo>
                  <a:lnTo>
                    <a:pt x="0" y="0"/>
                  </a:lnTo>
                  <a:lnTo>
                    <a:pt x="214482" y="403761"/>
                  </a:lnTo>
                  <a:lnTo>
                    <a:pt x="325351" y="611098"/>
                  </a:lnTo>
                  <a:lnTo>
                    <a:pt x="368045" y="687485"/>
                  </a:lnTo>
                  <a:lnTo>
                    <a:pt x="378002" y="698398"/>
                  </a:lnTo>
                  <a:lnTo>
                    <a:pt x="1047597" y="691197"/>
                  </a:lnTo>
                  <a:lnTo>
                    <a:pt x="676795" y="0"/>
                  </a:lnTo>
                  <a:close/>
                </a:path>
              </a:pathLst>
            </a:custGeom>
            <a:solidFill>
              <a:srgbClr val="DEFFB9"/>
            </a:solidFill>
          </p:spPr>
          <p:txBody>
            <a:bodyPr wrap="square" lIns="0" tIns="0" rIns="0" bIns="0" rtlCol="0"/>
            <a:lstStyle/>
            <a:p>
              <a:endParaRPr dirty="0"/>
            </a:p>
          </p:txBody>
        </p:sp>
        <p:sp>
          <p:nvSpPr>
            <p:cNvPr id="27" name="object 27"/>
            <p:cNvSpPr/>
            <p:nvPr/>
          </p:nvSpPr>
          <p:spPr>
            <a:xfrm>
              <a:off x="291083" y="2156917"/>
              <a:ext cx="4745990" cy="1440180"/>
            </a:xfrm>
            <a:custGeom>
              <a:avLst/>
              <a:gdLst/>
              <a:ahLst/>
              <a:cxnLst/>
              <a:rect l="l" t="t" r="r" b="b"/>
              <a:pathLst>
                <a:path w="4745990" h="1440179">
                  <a:moveTo>
                    <a:pt x="0" y="1440002"/>
                  </a:moveTo>
                  <a:lnTo>
                    <a:pt x="4745824" y="1440002"/>
                  </a:lnTo>
                  <a:lnTo>
                    <a:pt x="4745824" y="0"/>
                  </a:lnTo>
                  <a:lnTo>
                    <a:pt x="0" y="0"/>
                  </a:lnTo>
                  <a:lnTo>
                    <a:pt x="0" y="1440002"/>
                  </a:lnTo>
                  <a:close/>
                </a:path>
              </a:pathLst>
            </a:custGeom>
            <a:solidFill>
              <a:schemeClr val="accent1">
                <a:lumMod val="40000"/>
                <a:lumOff val="60000"/>
              </a:schemeClr>
            </a:solidFill>
          </p:spPr>
          <p:txBody>
            <a:bodyPr wrap="square" lIns="0" tIns="0" rIns="0" bIns="0" rtlCol="0"/>
            <a:lstStyle/>
            <a:p>
              <a:endParaRPr dirty="0"/>
            </a:p>
          </p:txBody>
        </p:sp>
        <p:sp>
          <p:nvSpPr>
            <p:cNvPr id="28" name="object 28"/>
            <p:cNvSpPr/>
            <p:nvPr/>
          </p:nvSpPr>
          <p:spPr>
            <a:xfrm>
              <a:off x="291084" y="2278809"/>
              <a:ext cx="692150" cy="777875"/>
            </a:xfrm>
            <a:custGeom>
              <a:avLst/>
              <a:gdLst/>
              <a:ahLst/>
              <a:cxnLst/>
              <a:rect l="l" t="t" r="r" b="b"/>
              <a:pathLst>
                <a:path w="692150" h="777875">
                  <a:moveTo>
                    <a:pt x="302915" y="0"/>
                  </a:moveTo>
                  <a:lnTo>
                    <a:pt x="254144" y="3029"/>
                  </a:lnTo>
                  <a:lnTo>
                    <a:pt x="207181" y="11873"/>
                  </a:lnTo>
                  <a:lnTo>
                    <a:pt x="162391" y="26169"/>
                  </a:lnTo>
                  <a:lnTo>
                    <a:pt x="120137" y="45552"/>
                  </a:lnTo>
                  <a:lnTo>
                    <a:pt x="80784" y="69658"/>
                  </a:lnTo>
                  <a:lnTo>
                    <a:pt x="44697" y="98122"/>
                  </a:lnTo>
                  <a:lnTo>
                    <a:pt x="12239" y="130579"/>
                  </a:lnTo>
                  <a:lnTo>
                    <a:pt x="0" y="146097"/>
                  </a:lnTo>
                  <a:lnTo>
                    <a:pt x="0" y="631497"/>
                  </a:lnTo>
                  <a:lnTo>
                    <a:pt x="44697" y="679473"/>
                  </a:lnTo>
                  <a:lnTo>
                    <a:pt x="80784" y="707937"/>
                  </a:lnTo>
                  <a:lnTo>
                    <a:pt x="120137" y="732042"/>
                  </a:lnTo>
                  <a:lnTo>
                    <a:pt x="162391" y="751425"/>
                  </a:lnTo>
                  <a:lnTo>
                    <a:pt x="207181" y="765721"/>
                  </a:lnTo>
                  <a:lnTo>
                    <a:pt x="254144" y="774566"/>
                  </a:lnTo>
                  <a:lnTo>
                    <a:pt x="302915" y="777595"/>
                  </a:lnTo>
                  <a:lnTo>
                    <a:pt x="351686" y="774566"/>
                  </a:lnTo>
                  <a:lnTo>
                    <a:pt x="398648" y="765721"/>
                  </a:lnTo>
                  <a:lnTo>
                    <a:pt x="443439" y="751425"/>
                  </a:lnTo>
                  <a:lnTo>
                    <a:pt x="485693" y="732042"/>
                  </a:lnTo>
                  <a:lnTo>
                    <a:pt x="525045" y="707937"/>
                  </a:lnTo>
                  <a:lnTo>
                    <a:pt x="561133" y="679473"/>
                  </a:lnTo>
                  <a:lnTo>
                    <a:pt x="593590" y="647015"/>
                  </a:lnTo>
                  <a:lnTo>
                    <a:pt x="622054" y="610928"/>
                  </a:lnTo>
                  <a:lnTo>
                    <a:pt x="646160" y="571575"/>
                  </a:lnTo>
                  <a:lnTo>
                    <a:pt x="665543" y="529321"/>
                  </a:lnTo>
                  <a:lnTo>
                    <a:pt x="679839" y="484531"/>
                  </a:lnTo>
                  <a:lnTo>
                    <a:pt x="688683" y="437568"/>
                  </a:lnTo>
                  <a:lnTo>
                    <a:pt x="691713" y="388797"/>
                  </a:lnTo>
                  <a:lnTo>
                    <a:pt x="688683" y="340026"/>
                  </a:lnTo>
                  <a:lnTo>
                    <a:pt x="679839" y="293064"/>
                  </a:lnTo>
                  <a:lnTo>
                    <a:pt x="665543" y="248273"/>
                  </a:lnTo>
                  <a:lnTo>
                    <a:pt x="646160" y="206020"/>
                  </a:lnTo>
                  <a:lnTo>
                    <a:pt x="622054" y="166667"/>
                  </a:lnTo>
                  <a:lnTo>
                    <a:pt x="593590" y="130579"/>
                  </a:lnTo>
                  <a:lnTo>
                    <a:pt x="561133" y="98122"/>
                  </a:lnTo>
                  <a:lnTo>
                    <a:pt x="525045" y="69658"/>
                  </a:lnTo>
                  <a:lnTo>
                    <a:pt x="485693" y="45552"/>
                  </a:lnTo>
                  <a:lnTo>
                    <a:pt x="443439" y="26169"/>
                  </a:lnTo>
                  <a:lnTo>
                    <a:pt x="398648" y="11873"/>
                  </a:lnTo>
                  <a:lnTo>
                    <a:pt x="351686" y="3029"/>
                  </a:lnTo>
                  <a:lnTo>
                    <a:pt x="302915" y="0"/>
                  </a:lnTo>
                  <a:close/>
                </a:path>
              </a:pathLst>
            </a:custGeom>
            <a:solidFill>
              <a:schemeClr val="accent1">
                <a:lumMod val="20000"/>
                <a:lumOff val="80000"/>
              </a:schemeClr>
            </a:solidFill>
          </p:spPr>
          <p:txBody>
            <a:bodyPr wrap="square" lIns="0" tIns="0" rIns="0" bIns="0" rtlCol="0"/>
            <a:lstStyle/>
            <a:p>
              <a:endParaRPr dirty="0"/>
            </a:p>
          </p:txBody>
        </p:sp>
        <p:sp>
          <p:nvSpPr>
            <p:cNvPr id="29" name="object 29"/>
            <p:cNvSpPr/>
            <p:nvPr/>
          </p:nvSpPr>
          <p:spPr>
            <a:xfrm>
              <a:off x="291083" y="1959401"/>
              <a:ext cx="0" cy="1631950"/>
            </a:xfrm>
            <a:custGeom>
              <a:avLst/>
              <a:gdLst/>
              <a:ahLst/>
              <a:cxnLst/>
              <a:rect l="l" t="t" r="r" b="b"/>
              <a:pathLst>
                <a:path h="1631950">
                  <a:moveTo>
                    <a:pt x="0" y="0"/>
                  </a:moveTo>
                  <a:lnTo>
                    <a:pt x="0" y="1631365"/>
                  </a:lnTo>
                </a:path>
              </a:pathLst>
            </a:custGeom>
            <a:ln w="6172">
              <a:solidFill>
                <a:srgbClr val="000000"/>
              </a:solidFill>
              <a:prstDash val="dot"/>
            </a:ln>
          </p:spPr>
          <p:txBody>
            <a:bodyPr wrap="square" lIns="0" tIns="0" rIns="0" bIns="0" rtlCol="0"/>
            <a:lstStyle/>
            <a:p>
              <a:endParaRPr dirty="0"/>
            </a:p>
          </p:txBody>
        </p:sp>
        <p:sp>
          <p:nvSpPr>
            <p:cNvPr id="30" name="object 30"/>
            <p:cNvSpPr/>
            <p:nvPr/>
          </p:nvSpPr>
          <p:spPr>
            <a:xfrm>
              <a:off x="303411" y="3596920"/>
              <a:ext cx="4727575" cy="0"/>
            </a:xfrm>
            <a:custGeom>
              <a:avLst/>
              <a:gdLst/>
              <a:ahLst/>
              <a:cxnLst/>
              <a:rect l="l" t="t" r="r" b="b"/>
              <a:pathLst>
                <a:path w="4727575">
                  <a:moveTo>
                    <a:pt x="0" y="0"/>
                  </a:moveTo>
                  <a:lnTo>
                    <a:pt x="4727346" y="0"/>
                  </a:lnTo>
                </a:path>
              </a:pathLst>
            </a:custGeom>
            <a:ln w="6172">
              <a:solidFill>
                <a:srgbClr val="000000"/>
              </a:solidFill>
              <a:prstDash val="dot"/>
            </a:ln>
          </p:spPr>
          <p:txBody>
            <a:bodyPr wrap="square" lIns="0" tIns="0" rIns="0" bIns="0" rtlCol="0"/>
            <a:lstStyle/>
            <a:p>
              <a:endParaRPr dirty="0"/>
            </a:p>
          </p:txBody>
        </p:sp>
        <p:sp>
          <p:nvSpPr>
            <p:cNvPr id="31" name="object 31"/>
            <p:cNvSpPr/>
            <p:nvPr/>
          </p:nvSpPr>
          <p:spPr>
            <a:xfrm>
              <a:off x="5036915" y="1953242"/>
              <a:ext cx="0" cy="1631950"/>
            </a:xfrm>
            <a:custGeom>
              <a:avLst/>
              <a:gdLst/>
              <a:ahLst/>
              <a:cxnLst/>
              <a:rect l="l" t="t" r="r" b="b"/>
              <a:pathLst>
                <a:path h="1631950">
                  <a:moveTo>
                    <a:pt x="0" y="1631365"/>
                  </a:moveTo>
                  <a:lnTo>
                    <a:pt x="0" y="0"/>
                  </a:lnTo>
                </a:path>
              </a:pathLst>
            </a:custGeom>
            <a:ln w="6172">
              <a:solidFill>
                <a:srgbClr val="000000"/>
              </a:solidFill>
              <a:prstDash val="dot"/>
            </a:ln>
          </p:spPr>
          <p:txBody>
            <a:bodyPr wrap="square" lIns="0" tIns="0" rIns="0" bIns="0" rtlCol="0"/>
            <a:lstStyle/>
            <a:p>
              <a:endParaRPr dirty="0"/>
            </a:p>
          </p:txBody>
        </p:sp>
        <p:sp>
          <p:nvSpPr>
            <p:cNvPr id="32" name="object 32"/>
            <p:cNvSpPr/>
            <p:nvPr/>
          </p:nvSpPr>
          <p:spPr>
            <a:xfrm>
              <a:off x="297242" y="1945545"/>
              <a:ext cx="4727575" cy="0"/>
            </a:xfrm>
            <a:custGeom>
              <a:avLst/>
              <a:gdLst/>
              <a:ahLst/>
              <a:cxnLst/>
              <a:rect l="l" t="t" r="r" b="b"/>
              <a:pathLst>
                <a:path w="4727575">
                  <a:moveTo>
                    <a:pt x="0" y="0"/>
                  </a:moveTo>
                  <a:lnTo>
                    <a:pt x="4727346" y="0"/>
                  </a:lnTo>
                </a:path>
              </a:pathLst>
            </a:custGeom>
            <a:ln w="3175">
              <a:solidFill>
                <a:srgbClr val="000000"/>
              </a:solidFill>
              <a:prstDash val="dot"/>
            </a:ln>
          </p:spPr>
          <p:txBody>
            <a:bodyPr wrap="square" lIns="0" tIns="0" rIns="0" bIns="0" rtlCol="0"/>
            <a:lstStyle/>
            <a:p>
              <a:endParaRPr dirty="0"/>
            </a:p>
          </p:txBody>
        </p:sp>
        <p:sp>
          <p:nvSpPr>
            <p:cNvPr id="33" name="object 33"/>
            <p:cNvSpPr/>
            <p:nvPr/>
          </p:nvSpPr>
          <p:spPr>
            <a:xfrm>
              <a:off x="287997" y="1944014"/>
              <a:ext cx="4752340" cy="1656080"/>
            </a:xfrm>
            <a:custGeom>
              <a:avLst/>
              <a:gdLst/>
              <a:ahLst/>
              <a:cxnLst/>
              <a:rect l="l" t="t" r="r" b="b"/>
              <a:pathLst>
                <a:path w="4752340" h="1656079">
                  <a:moveTo>
                    <a:pt x="6172" y="1652917"/>
                  </a:moveTo>
                  <a:lnTo>
                    <a:pt x="5257" y="1650733"/>
                  </a:lnTo>
                  <a:lnTo>
                    <a:pt x="3086" y="1649831"/>
                  </a:lnTo>
                  <a:lnTo>
                    <a:pt x="901" y="1650733"/>
                  </a:lnTo>
                  <a:lnTo>
                    <a:pt x="0" y="1652917"/>
                  </a:lnTo>
                  <a:lnTo>
                    <a:pt x="901" y="1655089"/>
                  </a:lnTo>
                  <a:lnTo>
                    <a:pt x="3086" y="1656003"/>
                  </a:lnTo>
                  <a:lnTo>
                    <a:pt x="5257" y="1655089"/>
                  </a:lnTo>
                  <a:lnTo>
                    <a:pt x="6172" y="1652917"/>
                  </a:lnTo>
                  <a:close/>
                </a:path>
                <a:path w="4752340" h="1656079">
                  <a:moveTo>
                    <a:pt x="6172" y="3086"/>
                  </a:moveTo>
                  <a:lnTo>
                    <a:pt x="5257" y="901"/>
                  </a:lnTo>
                  <a:lnTo>
                    <a:pt x="3086" y="0"/>
                  </a:lnTo>
                  <a:lnTo>
                    <a:pt x="901" y="901"/>
                  </a:lnTo>
                  <a:lnTo>
                    <a:pt x="0" y="3086"/>
                  </a:lnTo>
                  <a:lnTo>
                    <a:pt x="901" y="5257"/>
                  </a:lnTo>
                  <a:lnTo>
                    <a:pt x="3086" y="6172"/>
                  </a:lnTo>
                  <a:lnTo>
                    <a:pt x="5257" y="5257"/>
                  </a:lnTo>
                  <a:lnTo>
                    <a:pt x="6172" y="3086"/>
                  </a:lnTo>
                  <a:close/>
                </a:path>
                <a:path w="4752340" h="1656079">
                  <a:moveTo>
                    <a:pt x="4751997" y="1652917"/>
                  </a:moveTo>
                  <a:lnTo>
                    <a:pt x="4751082" y="1650733"/>
                  </a:lnTo>
                  <a:lnTo>
                    <a:pt x="4748911" y="1649831"/>
                  </a:lnTo>
                  <a:lnTo>
                    <a:pt x="4746726" y="1650733"/>
                  </a:lnTo>
                  <a:lnTo>
                    <a:pt x="4745825" y="1652917"/>
                  </a:lnTo>
                  <a:lnTo>
                    <a:pt x="4746726" y="1655089"/>
                  </a:lnTo>
                  <a:lnTo>
                    <a:pt x="4748911" y="1656003"/>
                  </a:lnTo>
                  <a:lnTo>
                    <a:pt x="4751082" y="1655089"/>
                  </a:lnTo>
                  <a:lnTo>
                    <a:pt x="4751997" y="1652917"/>
                  </a:lnTo>
                  <a:close/>
                </a:path>
                <a:path w="4752340" h="1656079">
                  <a:moveTo>
                    <a:pt x="4751997" y="3086"/>
                  </a:moveTo>
                  <a:lnTo>
                    <a:pt x="4751082" y="901"/>
                  </a:lnTo>
                  <a:lnTo>
                    <a:pt x="4748911" y="0"/>
                  </a:lnTo>
                  <a:lnTo>
                    <a:pt x="4746726" y="901"/>
                  </a:lnTo>
                  <a:lnTo>
                    <a:pt x="4745825" y="3086"/>
                  </a:lnTo>
                  <a:lnTo>
                    <a:pt x="4746726" y="5257"/>
                  </a:lnTo>
                  <a:lnTo>
                    <a:pt x="4748911" y="6172"/>
                  </a:lnTo>
                  <a:lnTo>
                    <a:pt x="4751082" y="5257"/>
                  </a:lnTo>
                  <a:lnTo>
                    <a:pt x="4751997" y="3086"/>
                  </a:lnTo>
                  <a:close/>
                </a:path>
              </a:pathLst>
            </a:custGeom>
            <a:solidFill>
              <a:srgbClr val="000000"/>
            </a:solidFill>
          </p:spPr>
          <p:txBody>
            <a:bodyPr wrap="square" lIns="0" tIns="0" rIns="0" bIns="0" rtlCol="0"/>
            <a:lstStyle/>
            <a:p>
              <a:endParaRPr dirty="0"/>
            </a:p>
          </p:txBody>
        </p:sp>
        <p:sp>
          <p:nvSpPr>
            <p:cNvPr id="34" name="object 34"/>
            <p:cNvSpPr/>
            <p:nvPr/>
          </p:nvSpPr>
          <p:spPr>
            <a:xfrm>
              <a:off x="291083" y="3675087"/>
              <a:ext cx="4745990" cy="210185"/>
            </a:xfrm>
            <a:custGeom>
              <a:avLst/>
              <a:gdLst/>
              <a:ahLst/>
              <a:cxnLst/>
              <a:rect l="l" t="t" r="r" b="b"/>
              <a:pathLst>
                <a:path w="4745990" h="210185">
                  <a:moveTo>
                    <a:pt x="4745824" y="0"/>
                  </a:moveTo>
                  <a:lnTo>
                    <a:pt x="0" y="0"/>
                  </a:lnTo>
                  <a:lnTo>
                    <a:pt x="0" y="209829"/>
                  </a:lnTo>
                  <a:lnTo>
                    <a:pt x="4745824" y="209829"/>
                  </a:lnTo>
                  <a:lnTo>
                    <a:pt x="4745824" y="0"/>
                  </a:lnTo>
                  <a:close/>
                </a:path>
              </a:pathLst>
            </a:custGeom>
            <a:solidFill>
              <a:schemeClr val="accent1">
                <a:lumMod val="75000"/>
              </a:schemeClr>
            </a:solidFill>
          </p:spPr>
          <p:txBody>
            <a:bodyPr wrap="square" lIns="0" tIns="0" rIns="0" bIns="0" rtlCol="0"/>
            <a:lstStyle/>
            <a:p>
              <a:endParaRPr dirty="0"/>
            </a:p>
          </p:txBody>
        </p:sp>
        <p:sp>
          <p:nvSpPr>
            <p:cNvPr id="35" name="object 35"/>
            <p:cNvSpPr/>
            <p:nvPr/>
          </p:nvSpPr>
          <p:spPr>
            <a:xfrm>
              <a:off x="291083" y="3687433"/>
              <a:ext cx="0" cy="191770"/>
            </a:xfrm>
            <a:custGeom>
              <a:avLst/>
              <a:gdLst/>
              <a:ahLst/>
              <a:cxnLst/>
              <a:rect l="l" t="t" r="r" b="b"/>
              <a:pathLst>
                <a:path h="191770">
                  <a:moveTo>
                    <a:pt x="0" y="0"/>
                  </a:moveTo>
                  <a:lnTo>
                    <a:pt x="0" y="191312"/>
                  </a:lnTo>
                </a:path>
              </a:pathLst>
            </a:custGeom>
            <a:ln w="6172">
              <a:solidFill>
                <a:srgbClr val="000000"/>
              </a:solidFill>
              <a:prstDash val="dot"/>
            </a:ln>
          </p:spPr>
          <p:txBody>
            <a:bodyPr wrap="square" lIns="0" tIns="0" rIns="0" bIns="0" rtlCol="0"/>
            <a:lstStyle/>
            <a:p>
              <a:endParaRPr dirty="0"/>
            </a:p>
          </p:txBody>
        </p:sp>
        <p:sp>
          <p:nvSpPr>
            <p:cNvPr id="36" name="object 36"/>
            <p:cNvSpPr/>
            <p:nvPr/>
          </p:nvSpPr>
          <p:spPr>
            <a:xfrm>
              <a:off x="303411" y="3884921"/>
              <a:ext cx="4727575" cy="0"/>
            </a:xfrm>
            <a:custGeom>
              <a:avLst/>
              <a:gdLst/>
              <a:ahLst/>
              <a:cxnLst/>
              <a:rect l="l" t="t" r="r" b="b"/>
              <a:pathLst>
                <a:path w="4727575">
                  <a:moveTo>
                    <a:pt x="0" y="0"/>
                  </a:moveTo>
                  <a:lnTo>
                    <a:pt x="4727346" y="0"/>
                  </a:lnTo>
                </a:path>
              </a:pathLst>
            </a:custGeom>
            <a:ln w="6172">
              <a:solidFill>
                <a:srgbClr val="000000"/>
              </a:solidFill>
              <a:prstDash val="dot"/>
            </a:ln>
          </p:spPr>
          <p:txBody>
            <a:bodyPr wrap="square" lIns="0" tIns="0" rIns="0" bIns="0" rtlCol="0"/>
            <a:lstStyle/>
            <a:p>
              <a:endParaRPr dirty="0"/>
            </a:p>
          </p:txBody>
        </p:sp>
        <p:sp>
          <p:nvSpPr>
            <p:cNvPr id="37" name="object 37"/>
            <p:cNvSpPr/>
            <p:nvPr/>
          </p:nvSpPr>
          <p:spPr>
            <a:xfrm>
              <a:off x="5036915" y="3681265"/>
              <a:ext cx="0" cy="191770"/>
            </a:xfrm>
            <a:custGeom>
              <a:avLst/>
              <a:gdLst/>
              <a:ahLst/>
              <a:cxnLst/>
              <a:rect l="l" t="t" r="r" b="b"/>
              <a:pathLst>
                <a:path h="191770">
                  <a:moveTo>
                    <a:pt x="0" y="191312"/>
                  </a:moveTo>
                  <a:lnTo>
                    <a:pt x="0" y="0"/>
                  </a:lnTo>
                </a:path>
              </a:pathLst>
            </a:custGeom>
            <a:ln w="6172">
              <a:solidFill>
                <a:srgbClr val="000000"/>
              </a:solidFill>
              <a:prstDash val="dot"/>
            </a:ln>
          </p:spPr>
          <p:txBody>
            <a:bodyPr wrap="square" lIns="0" tIns="0" rIns="0" bIns="0" rtlCol="0"/>
            <a:lstStyle/>
            <a:p>
              <a:endParaRPr dirty="0"/>
            </a:p>
          </p:txBody>
        </p:sp>
        <p:sp>
          <p:nvSpPr>
            <p:cNvPr id="38" name="object 38"/>
            <p:cNvSpPr/>
            <p:nvPr/>
          </p:nvSpPr>
          <p:spPr>
            <a:xfrm>
              <a:off x="297242" y="3675090"/>
              <a:ext cx="4727575" cy="0"/>
            </a:xfrm>
            <a:custGeom>
              <a:avLst/>
              <a:gdLst/>
              <a:ahLst/>
              <a:cxnLst/>
              <a:rect l="l" t="t" r="r" b="b"/>
              <a:pathLst>
                <a:path w="4727575">
                  <a:moveTo>
                    <a:pt x="4727346" y="0"/>
                  </a:moveTo>
                  <a:lnTo>
                    <a:pt x="0" y="0"/>
                  </a:lnTo>
                </a:path>
              </a:pathLst>
            </a:custGeom>
            <a:ln w="6172">
              <a:solidFill>
                <a:srgbClr val="000000"/>
              </a:solidFill>
              <a:prstDash val="dot"/>
            </a:ln>
          </p:spPr>
          <p:txBody>
            <a:bodyPr wrap="square" lIns="0" tIns="0" rIns="0" bIns="0" rtlCol="0"/>
            <a:lstStyle/>
            <a:p>
              <a:endParaRPr dirty="0"/>
            </a:p>
          </p:txBody>
        </p:sp>
        <p:sp>
          <p:nvSpPr>
            <p:cNvPr id="39" name="object 39"/>
            <p:cNvSpPr/>
            <p:nvPr/>
          </p:nvSpPr>
          <p:spPr>
            <a:xfrm>
              <a:off x="287997" y="3672014"/>
              <a:ext cx="4752340" cy="216535"/>
            </a:xfrm>
            <a:custGeom>
              <a:avLst/>
              <a:gdLst/>
              <a:ahLst/>
              <a:cxnLst/>
              <a:rect l="l" t="t" r="r" b="b"/>
              <a:pathLst>
                <a:path w="4752340" h="216535">
                  <a:moveTo>
                    <a:pt x="6172" y="212915"/>
                  </a:moveTo>
                  <a:lnTo>
                    <a:pt x="5257" y="210731"/>
                  </a:lnTo>
                  <a:lnTo>
                    <a:pt x="3086" y="209829"/>
                  </a:lnTo>
                  <a:lnTo>
                    <a:pt x="901" y="210731"/>
                  </a:lnTo>
                  <a:lnTo>
                    <a:pt x="0" y="212915"/>
                  </a:lnTo>
                  <a:lnTo>
                    <a:pt x="901" y="215099"/>
                  </a:lnTo>
                  <a:lnTo>
                    <a:pt x="3086" y="216001"/>
                  </a:lnTo>
                  <a:lnTo>
                    <a:pt x="5257" y="215099"/>
                  </a:lnTo>
                  <a:lnTo>
                    <a:pt x="6172" y="212915"/>
                  </a:lnTo>
                  <a:close/>
                </a:path>
                <a:path w="4752340" h="216535">
                  <a:moveTo>
                    <a:pt x="6172" y="3086"/>
                  </a:moveTo>
                  <a:lnTo>
                    <a:pt x="5257" y="901"/>
                  </a:lnTo>
                  <a:lnTo>
                    <a:pt x="3086" y="0"/>
                  </a:lnTo>
                  <a:lnTo>
                    <a:pt x="901" y="901"/>
                  </a:lnTo>
                  <a:lnTo>
                    <a:pt x="0" y="3086"/>
                  </a:lnTo>
                  <a:lnTo>
                    <a:pt x="901" y="5270"/>
                  </a:lnTo>
                  <a:lnTo>
                    <a:pt x="3086" y="6172"/>
                  </a:lnTo>
                  <a:lnTo>
                    <a:pt x="5257" y="5270"/>
                  </a:lnTo>
                  <a:lnTo>
                    <a:pt x="6172" y="3086"/>
                  </a:lnTo>
                  <a:close/>
                </a:path>
                <a:path w="4752340" h="216535">
                  <a:moveTo>
                    <a:pt x="4751997" y="212915"/>
                  </a:moveTo>
                  <a:lnTo>
                    <a:pt x="4751082" y="210731"/>
                  </a:lnTo>
                  <a:lnTo>
                    <a:pt x="4748911" y="209829"/>
                  </a:lnTo>
                  <a:lnTo>
                    <a:pt x="4746726" y="210731"/>
                  </a:lnTo>
                  <a:lnTo>
                    <a:pt x="4745825" y="212915"/>
                  </a:lnTo>
                  <a:lnTo>
                    <a:pt x="4746726" y="215099"/>
                  </a:lnTo>
                  <a:lnTo>
                    <a:pt x="4748911" y="216001"/>
                  </a:lnTo>
                  <a:lnTo>
                    <a:pt x="4751082" y="215099"/>
                  </a:lnTo>
                  <a:lnTo>
                    <a:pt x="4751997" y="212915"/>
                  </a:lnTo>
                  <a:close/>
                </a:path>
                <a:path w="4752340" h="216535">
                  <a:moveTo>
                    <a:pt x="4751997" y="3086"/>
                  </a:moveTo>
                  <a:lnTo>
                    <a:pt x="4751082" y="901"/>
                  </a:lnTo>
                  <a:lnTo>
                    <a:pt x="4748911" y="0"/>
                  </a:lnTo>
                  <a:lnTo>
                    <a:pt x="4746726" y="901"/>
                  </a:lnTo>
                  <a:lnTo>
                    <a:pt x="4745825" y="3086"/>
                  </a:lnTo>
                  <a:lnTo>
                    <a:pt x="4746726" y="5270"/>
                  </a:lnTo>
                  <a:lnTo>
                    <a:pt x="4748911" y="6172"/>
                  </a:lnTo>
                  <a:lnTo>
                    <a:pt x="4751082" y="5270"/>
                  </a:lnTo>
                  <a:lnTo>
                    <a:pt x="4751997" y="3086"/>
                  </a:lnTo>
                  <a:close/>
                </a:path>
              </a:pathLst>
            </a:custGeom>
            <a:solidFill>
              <a:srgbClr val="000000"/>
            </a:solidFill>
          </p:spPr>
          <p:txBody>
            <a:bodyPr wrap="square" lIns="0" tIns="0" rIns="0" bIns="0" rtlCol="0"/>
            <a:lstStyle/>
            <a:p>
              <a:endParaRPr dirty="0"/>
            </a:p>
          </p:txBody>
        </p:sp>
        <p:sp>
          <p:nvSpPr>
            <p:cNvPr id="40" name="object 40"/>
            <p:cNvSpPr/>
            <p:nvPr/>
          </p:nvSpPr>
          <p:spPr>
            <a:xfrm>
              <a:off x="291083" y="5907087"/>
              <a:ext cx="4745990" cy="210185"/>
            </a:xfrm>
            <a:custGeom>
              <a:avLst/>
              <a:gdLst/>
              <a:ahLst/>
              <a:cxnLst/>
              <a:rect l="l" t="t" r="r" b="b"/>
              <a:pathLst>
                <a:path w="4745990" h="210185">
                  <a:moveTo>
                    <a:pt x="4745824" y="0"/>
                  </a:moveTo>
                  <a:lnTo>
                    <a:pt x="0" y="0"/>
                  </a:lnTo>
                  <a:lnTo>
                    <a:pt x="0" y="209829"/>
                  </a:lnTo>
                  <a:lnTo>
                    <a:pt x="4745824" y="209829"/>
                  </a:lnTo>
                  <a:lnTo>
                    <a:pt x="4745824" y="0"/>
                  </a:lnTo>
                  <a:close/>
                </a:path>
              </a:pathLst>
            </a:custGeom>
            <a:solidFill>
              <a:schemeClr val="accent1">
                <a:lumMod val="75000"/>
              </a:schemeClr>
            </a:solidFill>
          </p:spPr>
          <p:txBody>
            <a:bodyPr wrap="square" lIns="0" tIns="0" rIns="0" bIns="0" rtlCol="0"/>
            <a:lstStyle/>
            <a:p>
              <a:endParaRPr dirty="0"/>
            </a:p>
          </p:txBody>
        </p:sp>
        <p:sp>
          <p:nvSpPr>
            <p:cNvPr id="41" name="object 41"/>
            <p:cNvSpPr/>
            <p:nvPr/>
          </p:nvSpPr>
          <p:spPr>
            <a:xfrm>
              <a:off x="291083" y="5919433"/>
              <a:ext cx="0" cy="191770"/>
            </a:xfrm>
            <a:custGeom>
              <a:avLst/>
              <a:gdLst/>
              <a:ahLst/>
              <a:cxnLst/>
              <a:rect l="l" t="t" r="r" b="b"/>
              <a:pathLst>
                <a:path h="191770">
                  <a:moveTo>
                    <a:pt x="0" y="0"/>
                  </a:moveTo>
                  <a:lnTo>
                    <a:pt x="0" y="191312"/>
                  </a:lnTo>
                </a:path>
              </a:pathLst>
            </a:custGeom>
            <a:ln w="6172">
              <a:solidFill>
                <a:srgbClr val="000000"/>
              </a:solidFill>
              <a:prstDash val="dot"/>
            </a:ln>
          </p:spPr>
          <p:txBody>
            <a:bodyPr wrap="square" lIns="0" tIns="0" rIns="0" bIns="0" rtlCol="0"/>
            <a:lstStyle/>
            <a:p>
              <a:endParaRPr dirty="0"/>
            </a:p>
          </p:txBody>
        </p:sp>
        <p:sp>
          <p:nvSpPr>
            <p:cNvPr id="42" name="object 42"/>
            <p:cNvSpPr/>
            <p:nvPr/>
          </p:nvSpPr>
          <p:spPr>
            <a:xfrm>
              <a:off x="303411" y="6116920"/>
              <a:ext cx="4727575" cy="0"/>
            </a:xfrm>
            <a:custGeom>
              <a:avLst/>
              <a:gdLst/>
              <a:ahLst/>
              <a:cxnLst/>
              <a:rect l="l" t="t" r="r" b="b"/>
              <a:pathLst>
                <a:path w="4727575">
                  <a:moveTo>
                    <a:pt x="0" y="0"/>
                  </a:moveTo>
                  <a:lnTo>
                    <a:pt x="4727346" y="0"/>
                  </a:lnTo>
                </a:path>
              </a:pathLst>
            </a:custGeom>
            <a:ln w="6172">
              <a:solidFill>
                <a:srgbClr val="000000"/>
              </a:solidFill>
              <a:prstDash val="dot"/>
            </a:ln>
          </p:spPr>
          <p:txBody>
            <a:bodyPr wrap="square" lIns="0" tIns="0" rIns="0" bIns="0" rtlCol="0"/>
            <a:lstStyle/>
            <a:p>
              <a:endParaRPr dirty="0"/>
            </a:p>
          </p:txBody>
        </p:sp>
        <p:sp>
          <p:nvSpPr>
            <p:cNvPr id="43" name="object 43"/>
            <p:cNvSpPr/>
            <p:nvPr/>
          </p:nvSpPr>
          <p:spPr>
            <a:xfrm>
              <a:off x="5036915" y="5913264"/>
              <a:ext cx="0" cy="191770"/>
            </a:xfrm>
            <a:custGeom>
              <a:avLst/>
              <a:gdLst/>
              <a:ahLst/>
              <a:cxnLst/>
              <a:rect l="l" t="t" r="r" b="b"/>
              <a:pathLst>
                <a:path h="191770">
                  <a:moveTo>
                    <a:pt x="0" y="191312"/>
                  </a:moveTo>
                  <a:lnTo>
                    <a:pt x="0" y="0"/>
                  </a:lnTo>
                </a:path>
              </a:pathLst>
            </a:custGeom>
            <a:ln w="6172">
              <a:solidFill>
                <a:srgbClr val="000000"/>
              </a:solidFill>
              <a:prstDash val="dot"/>
            </a:ln>
          </p:spPr>
          <p:txBody>
            <a:bodyPr wrap="square" lIns="0" tIns="0" rIns="0" bIns="0" rtlCol="0"/>
            <a:lstStyle/>
            <a:p>
              <a:endParaRPr dirty="0"/>
            </a:p>
          </p:txBody>
        </p:sp>
        <p:sp>
          <p:nvSpPr>
            <p:cNvPr id="44" name="object 44"/>
            <p:cNvSpPr/>
            <p:nvPr/>
          </p:nvSpPr>
          <p:spPr>
            <a:xfrm>
              <a:off x="297242" y="5907090"/>
              <a:ext cx="4727575" cy="0"/>
            </a:xfrm>
            <a:custGeom>
              <a:avLst/>
              <a:gdLst/>
              <a:ahLst/>
              <a:cxnLst/>
              <a:rect l="l" t="t" r="r" b="b"/>
              <a:pathLst>
                <a:path w="4727575">
                  <a:moveTo>
                    <a:pt x="4727346" y="0"/>
                  </a:moveTo>
                  <a:lnTo>
                    <a:pt x="0" y="0"/>
                  </a:lnTo>
                </a:path>
              </a:pathLst>
            </a:custGeom>
            <a:ln w="6172">
              <a:solidFill>
                <a:srgbClr val="000000"/>
              </a:solidFill>
              <a:prstDash val="dot"/>
            </a:ln>
          </p:spPr>
          <p:txBody>
            <a:bodyPr wrap="square" lIns="0" tIns="0" rIns="0" bIns="0" rtlCol="0"/>
            <a:lstStyle/>
            <a:p>
              <a:endParaRPr dirty="0"/>
            </a:p>
          </p:txBody>
        </p:sp>
        <p:sp>
          <p:nvSpPr>
            <p:cNvPr id="45" name="object 45"/>
            <p:cNvSpPr/>
            <p:nvPr/>
          </p:nvSpPr>
          <p:spPr>
            <a:xfrm>
              <a:off x="287997" y="5904013"/>
              <a:ext cx="4752340" cy="216535"/>
            </a:xfrm>
            <a:custGeom>
              <a:avLst/>
              <a:gdLst/>
              <a:ahLst/>
              <a:cxnLst/>
              <a:rect l="l" t="t" r="r" b="b"/>
              <a:pathLst>
                <a:path w="4752340" h="216535">
                  <a:moveTo>
                    <a:pt x="6172" y="212915"/>
                  </a:moveTo>
                  <a:lnTo>
                    <a:pt x="5257" y="210731"/>
                  </a:lnTo>
                  <a:lnTo>
                    <a:pt x="3086" y="209829"/>
                  </a:lnTo>
                  <a:lnTo>
                    <a:pt x="901" y="210731"/>
                  </a:lnTo>
                  <a:lnTo>
                    <a:pt x="0" y="212915"/>
                  </a:lnTo>
                  <a:lnTo>
                    <a:pt x="901" y="215099"/>
                  </a:lnTo>
                  <a:lnTo>
                    <a:pt x="3086" y="216001"/>
                  </a:lnTo>
                  <a:lnTo>
                    <a:pt x="5257" y="215099"/>
                  </a:lnTo>
                  <a:lnTo>
                    <a:pt x="6172" y="212915"/>
                  </a:lnTo>
                  <a:close/>
                </a:path>
                <a:path w="4752340" h="216535">
                  <a:moveTo>
                    <a:pt x="6172" y="3086"/>
                  </a:moveTo>
                  <a:lnTo>
                    <a:pt x="5257" y="901"/>
                  </a:lnTo>
                  <a:lnTo>
                    <a:pt x="3086" y="0"/>
                  </a:lnTo>
                  <a:lnTo>
                    <a:pt x="901" y="901"/>
                  </a:lnTo>
                  <a:lnTo>
                    <a:pt x="0" y="3086"/>
                  </a:lnTo>
                  <a:lnTo>
                    <a:pt x="901" y="5270"/>
                  </a:lnTo>
                  <a:lnTo>
                    <a:pt x="3086" y="6172"/>
                  </a:lnTo>
                  <a:lnTo>
                    <a:pt x="5257" y="5270"/>
                  </a:lnTo>
                  <a:lnTo>
                    <a:pt x="6172" y="3086"/>
                  </a:lnTo>
                  <a:close/>
                </a:path>
                <a:path w="4752340" h="216535">
                  <a:moveTo>
                    <a:pt x="4751997" y="212915"/>
                  </a:moveTo>
                  <a:lnTo>
                    <a:pt x="4751082" y="210731"/>
                  </a:lnTo>
                  <a:lnTo>
                    <a:pt x="4748911" y="209829"/>
                  </a:lnTo>
                  <a:lnTo>
                    <a:pt x="4746726" y="210731"/>
                  </a:lnTo>
                  <a:lnTo>
                    <a:pt x="4745825" y="212915"/>
                  </a:lnTo>
                  <a:lnTo>
                    <a:pt x="4746726" y="215099"/>
                  </a:lnTo>
                  <a:lnTo>
                    <a:pt x="4748911" y="216001"/>
                  </a:lnTo>
                  <a:lnTo>
                    <a:pt x="4751082" y="215099"/>
                  </a:lnTo>
                  <a:lnTo>
                    <a:pt x="4751997" y="212915"/>
                  </a:lnTo>
                  <a:close/>
                </a:path>
                <a:path w="4752340" h="216535">
                  <a:moveTo>
                    <a:pt x="4751997" y="3086"/>
                  </a:moveTo>
                  <a:lnTo>
                    <a:pt x="4751082" y="901"/>
                  </a:lnTo>
                  <a:lnTo>
                    <a:pt x="4748911" y="0"/>
                  </a:lnTo>
                  <a:lnTo>
                    <a:pt x="4746726" y="901"/>
                  </a:lnTo>
                  <a:lnTo>
                    <a:pt x="4745825" y="3086"/>
                  </a:lnTo>
                  <a:lnTo>
                    <a:pt x="4746726" y="5270"/>
                  </a:lnTo>
                  <a:lnTo>
                    <a:pt x="4748911" y="6172"/>
                  </a:lnTo>
                  <a:lnTo>
                    <a:pt x="4751082" y="5270"/>
                  </a:lnTo>
                  <a:lnTo>
                    <a:pt x="4751997" y="3086"/>
                  </a:lnTo>
                  <a:close/>
                </a:path>
              </a:pathLst>
            </a:custGeom>
            <a:solidFill>
              <a:srgbClr val="000000"/>
            </a:solidFill>
          </p:spPr>
          <p:txBody>
            <a:bodyPr wrap="square" lIns="0" tIns="0" rIns="0" bIns="0" rtlCol="0"/>
            <a:lstStyle/>
            <a:p>
              <a:endParaRPr dirty="0"/>
            </a:p>
          </p:txBody>
        </p:sp>
        <p:sp>
          <p:nvSpPr>
            <p:cNvPr id="46" name="object 46"/>
            <p:cNvSpPr/>
            <p:nvPr/>
          </p:nvSpPr>
          <p:spPr>
            <a:xfrm>
              <a:off x="809677" y="2524151"/>
              <a:ext cx="238125" cy="396240"/>
            </a:xfrm>
            <a:custGeom>
              <a:avLst/>
              <a:gdLst/>
              <a:ahLst/>
              <a:cxnLst/>
              <a:rect l="l" t="t" r="r" b="b"/>
              <a:pathLst>
                <a:path w="238125" h="396239">
                  <a:moveTo>
                    <a:pt x="200088" y="0"/>
                  </a:moveTo>
                  <a:lnTo>
                    <a:pt x="185442" y="3228"/>
                  </a:lnTo>
                  <a:lnTo>
                    <a:pt x="173467" y="12028"/>
                  </a:lnTo>
                  <a:lnTo>
                    <a:pt x="165385" y="25069"/>
                  </a:lnTo>
                  <a:lnTo>
                    <a:pt x="162420" y="41021"/>
                  </a:lnTo>
                  <a:lnTo>
                    <a:pt x="162420" y="127457"/>
                  </a:lnTo>
                  <a:lnTo>
                    <a:pt x="160680" y="126555"/>
                  </a:lnTo>
                  <a:lnTo>
                    <a:pt x="153971" y="124337"/>
                  </a:lnTo>
                  <a:lnTo>
                    <a:pt x="144784" y="123731"/>
                  </a:lnTo>
                  <a:lnTo>
                    <a:pt x="133985" y="126032"/>
                  </a:lnTo>
                  <a:lnTo>
                    <a:pt x="81534" y="171678"/>
                  </a:lnTo>
                  <a:lnTo>
                    <a:pt x="36182" y="217017"/>
                  </a:lnTo>
                  <a:lnTo>
                    <a:pt x="15074" y="258584"/>
                  </a:lnTo>
                  <a:lnTo>
                    <a:pt x="13373" y="330390"/>
                  </a:lnTo>
                  <a:lnTo>
                    <a:pt x="5702" y="332282"/>
                  </a:lnTo>
                  <a:lnTo>
                    <a:pt x="0" y="339204"/>
                  </a:lnTo>
                  <a:lnTo>
                    <a:pt x="0" y="395998"/>
                  </a:lnTo>
                  <a:lnTo>
                    <a:pt x="18415" y="395998"/>
                  </a:lnTo>
                  <a:lnTo>
                    <a:pt x="18415" y="348284"/>
                  </a:lnTo>
                  <a:lnTo>
                    <a:pt x="142328" y="348284"/>
                  </a:lnTo>
                  <a:lnTo>
                    <a:pt x="142328" y="395998"/>
                  </a:lnTo>
                  <a:lnTo>
                    <a:pt x="160743" y="395998"/>
                  </a:lnTo>
                  <a:lnTo>
                    <a:pt x="160743" y="337743"/>
                  </a:lnTo>
                  <a:lnTo>
                    <a:pt x="152857" y="329857"/>
                  </a:lnTo>
                  <a:lnTo>
                    <a:pt x="137871" y="329857"/>
                  </a:lnTo>
                  <a:lnTo>
                    <a:pt x="139192" y="312407"/>
                  </a:lnTo>
                  <a:lnTo>
                    <a:pt x="146672" y="302679"/>
                  </a:lnTo>
                  <a:lnTo>
                    <a:pt x="154381" y="295656"/>
                  </a:lnTo>
                  <a:lnTo>
                    <a:pt x="173202" y="275170"/>
                  </a:lnTo>
                  <a:lnTo>
                    <a:pt x="220675" y="229285"/>
                  </a:lnTo>
                  <a:lnTo>
                    <a:pt x="237177" y="180413"/>
                  </a:lnTo>
                  <a:lnTo>
                    <a:pt x="237769" y="41021"/>
                  </a:lnTo>
                  <a:lnTo>
                    <a:pt x="234803" y="25069"/>
                  </a:lnTo>
                  <a:lnTo>
                    <a:pt x="226720" y="12028"/>
                  </a:lnTo>
                  <a:lnTo>
                    <a:pt x="214741" y="3228"/>
                  </a:lnTo>
                  <a:lnTo>
                    <a:pt x="200088" y="0"/>
                  </a:lnTo>
                  <a:close/>
                </a:path>
              </a:pathLst>
            </a:custGeom>
            <a:solidFill>
              <a:srgbClr val="F6AA58"/>
            </a:solidFill>
          </p:spPr>
          <p:txBody>
            <a:bodyPr wrap="square" lIns="0" tIns="0" rIns="0" bIns="0" rtlCol="0"/>
            <a:lstStyle/>
            <a:p>
              <a:endParaRPr dirty="0"/>
            </a:p>
          </p:txBody>
        </p:sp>
        <p:sp>
          <p:nvSpPr>
            <p:cNvPr id="47" name="object 47"/>
            <p:cNvSpPr/>
            <p:nvPr/>
          </p:nvSpPr>
          <p:spPr>
            <a:xfrm>
              <a:off x="809677" y="2524151"/>
              <a:ext cx="238125" cy="396240"/>
            </a:xfrm>
            <a:custGeom>
              <a:avLst/>
              <a:gdLst/>
              <a:ahLst/>
              <a:cxnLst/>
              <a:rect l="l" t="t" r="r" b="b"/>
              <a:pathLst>
                <a:path w="238125" h="396239">
                  <a:moveTo>
                    <a:pt x="237769" y="41021"/>
                  </a:moveTo>
                  <a:lnTo>
                    <a:pt x="234803" y="25069"/>
                  </a:lnTo>
                  <a:lnTo>
                    <a:pt x="226720" y="12028"/>
                  </a:lnTo>
                  <a:lnTo>
                    <a:pt x="214741" y="3228"/>
                  </a:lnTo>
                  <a:lnTo>
                    <a:pt x="200088" y="0"/>
                  </a:lnTo>
                  <a:lnTo>
                    <a:pt x="185442" y="3228"/>
                  </a:lnTo>
                  <a:lnTo>
                    <a:pt x="173467" y="12028"/>
                  </a:lnTo>
                  <a:lnTo>
                    <a:pt x="165385" y="25069"/>
                  </a:lnTo>
                  <a:lnTo>
                    <a:pt x="162420" y="41021"/>
                  </a:lnTo>
                  <a:lnTo>
                    <a:pt x="162420" y="127457"/>
                  </a:lnTo>
                  <a:lnTo>
                    <a:pt x="161848" y="127152"/>
                  </a:lnTo>
                  <a:lnTo>
                    <a:pt x="161264" y="126847"/>
                  </a:lnTo>
                  <a:lnTo>
                    <a:pt x="160680" y="126555"/>
                  </a:lnTo>
                  <a:lnTo>
                    <a:pt x="153971" y="124337"/>
                  </a:lnTo>
                  <a:lnTo>
                    <a:pt x="144784" y="123731"/>
                  </a:lnTo>
                  <a:lnTo>
                    <a:pt x="133985" y="126032"/>
                  </a:lnTo>
                  <a:lnTo>
                    <a:pt x="81534" y="171678"/>
                  </a:lnTo>
                  <a:lnTo>
                    <a:pt x="36182" y="217017"/>
                  </a:lnTo>
                  <a:lnTo>
                    <a:pt x="15074" y="258584"/>
                  </a:lnTo>
                  <a:lnTo>
                    <a:pt x="13373" y="330390"/>
                  </a:lnTo>
                  <a:lnTo>
                    <a:pt x="5702" y="332282"/>
                  </a:lnTo>
                  <a:lnTo>
                    <a:pt x="0" y="339204"/>
                  </a:lnTo>
                  <a:lnTo>
                    <a:pt x="0" y="347446"/>
                  </a:lnTo>
                  <a:lnTo>
                    <a:pt x="0" y="395998"/>
                  </a:lnTo>
                  <a:lnTo>
                    <a:pt x="18415" y="395998"/>
                  </a:lnTo>
                  <a:lnTo>
                    <a:pt x="18415" y="348284"/>
                  </a:lnTo>
                  <a:lnTo>
                    <a:pt x="142328" y="348284"/>
                  </a:lnTo>
                  <a:lnTo>
                    <a:pt x="142328" y="395998"/>
                  </a:lnTo>
                  <a:lnTo>
                    <a:pt x="160743" y="395998"/>
                  </a:lnTo>
                  <a:lnTo>
                    <a:pt x="160743" y="347446"/>
                  </a:lnTo>
                  <a:lnTo>
                    <a:pt x="160743" y="337743"/>
                  </a:lnTo>
                  <a:lnTo>
                    <a:pt x="152857" y="329857"/>
                  </a:lnTo>
                  <a:lnTo>
                    <a:pt x="143167" y="329857"/>
                  </a:lnTo>
                  <a:lnTo>
                    <a:pt x="137871" y="329857"/>
                  </a:lnTo>
                  <a:lnTo>
                    <a:pt x="138303" y="323316"/>
                  </a:lnTo>
                  <a:lnTo>
                    <a:pt x="138925" y="316572"/>
                  </a:lnTo>
                  <a:lnTo>
                    <a:pt x="138976" y="315658"/>
                  </a:lnTo>
                  <a:lnTo>
                    <a:pt x="139192" y="312407"/>
                  </a:lnTo>
                  <a:lnTo>
                    <a:pt x="146672" y="302679"/>
                  </a:lnTo>
                  <a:lnTo>
                    <a:pt x="154381" y="295656"/>
                  </a:lnTo>
                  <a:lnTo>
                    <a:pt x="173202" y="275170"/>
                  </a:lnTo>
                  <a:lnTo>
                    <a:pt x="219875" y="230162"/>
                  </a:lnTo>
                  <a:lnTo>
                    <a:pt x="234845" y="195013"/>
                  </a:lnTo>
                  <a:lnTo>
                    <a:pt x="237756" y="173761"/>
                  </a:lnTo>
                  <a:lnTo>
                    <a:pt x="237769" y="41021"/>
                  </a:lnTo>
                </a:path>
              </a:pathLst>
            </a:custGeom>
            <a:ln w="3810">
              <a:solidFill>
                <a:srgbClr val="000000"/>
              </a:solidFill>
            </a:ln>
          </p:spPr>
          <p:txBody>
            <a:bodyPr wrap="square" lIns="0" tIns="0" rIns="0" bIns="0" rtlCol="0"/>
            <a:lstStyle/>
            <a:p>
              <a:endParaRPr dirty="0"/>
            </a:p>
          </p:txBody>
        </p:sp>
        <p:sp>
          <p:nvSpPr>
            <p:cNvPr id="48" name="object 48"/>
            <p:cNvSpPr/>
            <p:nvPr/>
          </p:nvSpPr>
          <p:spPr>
            <a:xfrm>
              <a:off x="543445" y="2340480"/>
              <a:ext cx="396875" cy="355600"/>
            </a:xfrm>
            <a:custGeom>
              <a:avLst/>
              <a:gdLst/>
              <a:ahLst/>
              <a:cxnLst/>
              <a:rect l="l" t="t" r="r" b="b"/>
              <a:pathLst>
                <a:path w="396875" h="355600">
                  <a:moveTo>
                    <a:pt x="396836" y="0"/>
                  </a:moveTo>
                  <a:lnTo>
                    <a:pt x="387629" y="0"/>
                  </a:lnTo>
                  <a:lnTo>
                    <a:pt x="336314" y="6732"/>
                  </a:lnTo>
                  <a:lnTo>
                    <a:pt x="289979" y="25758"/>
                  </a:lnTo>
                  <a:lnTo>
                    <a:pt x="250378" y="55319"/>
                  </a:lnTo>
                  <a:lnTo>
                    <a:pt x="219270" y="93657"/>
                  </a:lnTo>
                  <a:lnTo>
                    <a:pt x="198412" y="139014"/>
                  </a:lnTo>
                  <a:lnTo>
                    <a:pt x="177559" y="93657"/>
                  </a:lnTo>
                  <a:lnTo>
                    <a:pt x="146455" y="55319"/>
                  </a:lnTo>
                  <a:lnTo>
                    <a:pt x="106856" y="25758"/>
                  </a:lnTo>
                  <a:lnTo>
                    <a:pt x="60521" y="6732"/>
                  </a:lnTo>
                  <a:lnTo>
                    <a:pt x="9207" y="0"/>
                  </a:lnTo>
                  <a:lnTo>
                    <a:pt x="0" y="0"/>
                  </a:lnTo>
                  <a:lnTo>
                    <a:pt x="0" y="11188"/>
                  </a:lnTo>
                  <a:lnTo>
                    <a:pt x="4963" y="55375"/>
                  </a:lnTo>
                  <a:lnTo>
                    <a:pt x="19119" y="96100"/>
                  </a:lnTo>
                  <a:lnTo>
                    <a:pt x="41365" y="132261"/>
                  </a:lnTo>
                  <a:lnTo>
                    <a:pt x="70599" y="162755"/>
                  </a:lnTo>
                  <a:lnTo>
                    <a:pt x="105719" y="186480"/>
                  </a:lnTo>
                  <a:lnTo>
                    <a:pt x="145621" y="202336"/>
                  </a:lnTo>
                  <a:lnTo>
                    <a:pt x="189204" y="209219"/>
                  </a:lnTo>
                  <a:lnTo>
                    <a:pt x="189204" y="336880"/>
                  </a:lnTo>
                  <a:lnTo>
                    <a:pt x="96215" y="336880"/>
                  </a:lnTo>
                  <a:lnTo>
                    <a:pt x="92087" y="341007"/>
                  </a:lnTo>
                  <a:lnTo>
                    <a:pt x="92087" y="351180"/>
                  </a:lnTo>
                  <a:lnTo>
                    <a:pt x="96215" y="355295"/>
                  </a:lnTo>
                  <a:lnTo>
                    <a:pt x="300621" y="355295"/>
                  </a:lnTo>
                  <a:lnTo>
                    <a:pt x="304749" y="351180"/>
                  </a:lnTo>
                  <a:lnTo>
                    <a:pt x="304749" y="341007"/>
                  </a:lnTo>
                  <a:lnTo>
                    <a:pt x="300621" y="336880"/>
                  </a:lnTo>
                  <a:lnTo>
                    <a:pt x="207632" y="336880"/>
                  </a:lnTo>
                  <a:lnTo>
                    <a:pt x="207632" y="209219"/>
                  </a:lnTo>
                  <a:lnTo>
                    <a:pt x="251215" y="202336"/>
                  </a:lnTo>
                  <a:lnTo>
                    <a:pt x="291117" y="186480"/>
                  </a:lnTo>
                  <a:lnTo>
                    <a:pt x="326237" y="162755"/>
                  </a:lnTo>
                  <a:lnTo>
                    <a:pt x="355470" y="132261"/>
                  </a:lnTo>
                  <a:lnTo>
                    <a:pt x="377717" y="96100"/>
                  </a:lnTo>
                  <a:lnTo>
                    <a:pt x="391873" y="55375"/>
                  </a:lnTo>
                  <a:lnTo>
                    <a:pt x="396836" y="11188"/>
                  </a:lnTo>
                  <a:lnTo>
                    <a:pt x="396836" y="0"/>
                  </a:lnTo>
                  <a:close/>
                </a:path>
              </a:pathLst>
            </a:custGeom>
            <a:solidFill>
              <a:srgbClr val="EF8508"/>
            </a:solidFill>
          </p:spPr>
          <p:txBody>
            <a:bodyPr wrap="square" lIns="0" tIns="0" rIns="0" bIns="0" rtlCol="0"/>
            <a:lstStyle/>
            <a:p>
              <a:endParaRPr dirty="0"/>
            </a:p>
          </p:txBody>
        </p:sp>
        <p:sp>
          <p:nvSpPr>
            <p:cNvPr id="49" name="object 49"/>
            <p:cNvSpPr/>
            <p:nvPr/>
          </p:nvSpPr>
          <p:spPr>
            <a:xfrm>
              <a:off x="543445" y="2340480"/>
              <a:ext cx="396875" cy="355600"/>
            </a:xfrm>
            <a:custGeom>
              <a:avLst/>
              <a:gdLst/>
              <a:ahLst/>
              <a:cxnLst/>
              <a:rect l="l" t="t" r="r" b="b"/>
              <a:pathLst>
                <a:path w="396875" h="355600">
                  <a:moveTo>
                    <a:pt x="396836" y="11188"/>
                  </a:moveTo>
                  <a:lnTo>
                    <a:pt x="396836" y="0"/>
                  </a:lnTo>
                  <a:lnTo>
                    <a:pt x="387629" y="0"/>
                  </a:lnTo>
                  <a:lnTo>
                    <a:pt x="336314" y="6732"/>
                  </a:lnTo>
                  <a:lnTo>
                    <a:pt x="289979" y="25758"/>
                  </a:lnTo>
                  <a:lnTo>
                    <a:pt x="250378" y="55319"/>
                  </a:lnTo>
                  <a:lnTo>
                    <a:pt x="219270" y="93657"/>
                  </a:lnTo>
                  <a:lnTo>
                    <a:pt x="198412" y="139014"/>
                  </a:lnTo>
                  <a:lnTo>
                    <a:pt x="177559" y="93657"/>
                  </a:lnTo>
                  <a:lnTo>
                    <a:pt x="146455" y="55319"/>
                  </a:lnTo>
                  <a:lnTo>
                    <a:pt x="106856" y="25758"/>
                  </a:lnTo>
                  <a:lnTo>
                    <a:pt x="60521" y="6732"/>
                  </a:lnTo>
                  <a:lnTo>
                    <a:pt x="9207" y="0"/>
                  </a:lnTo>
                  <a:lnTo>
                    <a:pt x="0" y="0"/>
                  </a:lnTo>
                  <a:lnTo>
                    <a:pt x="0" y="11188"/>
                  </a:lnTo>
                  <a:lnTo>
                    <a:pt x="4963" y="55375"/>
                  </a:lnTo>
                  <a:lnTo>
                    <a:pt x="19119" y="96100"/>
                  </a:lnTo>
                  <a:lnTo>
                    <a:pt x="41365" y="132261"/>
                  </a:lnTo>
                  <a:lnTo>
                    <a:pt x="70599" y="162755"/>
                  </a:lnTo>
                  <a:lnTo>
                    <a:pt x="105719" y="186480"/>
                  </a:lnTo>
                  <a:lnTo>
                    <a:pt x="145621" y="202336"/>
                  </a:lnTo>
                  <a:lnTo>
                    <a:pt x="189204" y="209219"/>
                  </a:lnTo>
                  <a:lnTo>
                    <a:pt x="189204" y="336880"/>
                  </a:lnTo>
                  <a:lnTo>
                    <a:pt x="101295" y="336880"/>
                  </a:lnTo>
                  <a:lnTo>
                    <a:pt x="96215" y="336880"/>
                  </a:lnTo>
                  <a:lnTo>
                    <a:pt x="92087" y="341007"/>
                  </a:lnTo>
                  <a:lnTo>
                    <a:pt x="92087" y="346087"/>
                  </a:lnTo>
                  <a:lnTo>
                    <a:pt x="92087" y="351180"/>
                  </a:lnTo>
                  <a:lnTo>
                    <a:pt x="96215" y="355295"/>
                  </a:lnTo>
                  <a:lnTo>
                    <a:pt x="101295" y="355295"/>
                  </a:lnTo>
                  <a:lnTo>
                    <a:pt x="295529" y="355295"/>
                  </a:lnTo>
                  <a:lnTo>
                    <a:pt x="300621" y="355295"/>
                  </a:lnTo>
                  <a:lnTo>
                    <a:pt x="304749" y="351180"/>
                  </a:lnTo>
                  <a:lnTo>
                    <a:pt x="304749" y="346087"/>
                  </a:lnTo>
                  <a:lnTo>
                    <a:pt x="304749" y="341007"/>
                  </a:lnTo>
                  <a:lnTo>
                    <a:pt x="300621" y="336880"/>
                  </a:lnTo>
                  <a:lnTo>
                    <a:pt x="295529" y="336880"/>
                  </a:lnTo>
                  <a:lnTo>
                    <a:pt x="207632" y="336880"/>
                  </a:lnTo>
                  <a:lnTo>
                    <a:pt x="207632" y="209219"/>
                  </a:lnTo>
                  <a:lnTo>
                    <a:pt x="251215" y="202336"/>
                  </a:lnTo>
                  <a:lnTo>
                    <a:pt x="291117" y="186480"/>
                  </a:lnTo>
                  <a:lnTo>
                    <a:pt x="326237" y="162755"/>
                  </a:lnTo>
                  <a:lnTo>
                    <a:pt x="355470" y="132261"/>
                  </a:lnTo>
                  <a:lnTo>
                    <a:pt x="377717" y="96100"/>
                  </a:lnTo>
                  <a:lnTo>
                    <a:pt x="391873" y="55375"/>
                  </a:lnTo>
                  <a:lnTo>
                    <a:pt x="396836" y="11188"/>
                  </a:lnTo>
                </a:path>
              </a:pathLst>
            </a:custGeom>
            <a:ln w="3810">
              <a:solidFill>
                <a:srgbClr val="000000"/>
              </a:solidFill>
            </a:ln>
          </p:spPr>
          <p:txBody>
            <a:bodyPr wrap="square" lIns="0" tIns="0" rIns="0" bIns="0" rtlCol="0"/>
            <a:lstStyle/>
            <a:p>
              <a:endParaRPr dirty="0"/>
            </a:p>
          </p:txBody>
        </p:sp>
        <p:sp>
          <p:nvSpPr>
            <p:cNvPr id="50" name="object 50"/>
            <p:cNvSpPr/>
            <p:nvPr/>
          </p:nvSpPr>
          <p:spPr>
            <a:xfrm>
              <a:off x="436082" y="2520054"/>
              <a:ext cx="238125" cy="396240"/>
            </a:xfrm>
            <a:custGeom>
              <a:avLst/>
              <a:gdLst/>
              <a:ahLst/>
              <a:cxnLst/>
              <a:rect l="l" t="t" r="r" b="b"/>
              <a:pathLst>
                <a:path w="238125" h="396239">
                  <a:moveTo>
                    <a:pt x="37668" y="0"/>
                  </a:moveTo>
                  <a:lnTo>
                    <a:pt x="23022" y="3228"/>
                  </a:lnTo>
                  <a:lnTo>
                    <a:pt x="11047" y="12030"/>
                  </a:lnTo>
                  <a:lnTo>
                    <a:pt x="2965" y="25074"/>
                  </a:lnTo>
                  <a:lnTo>
                    <a:pt x="0" y="41033"/>
                  </a:lnTo>
                  <a:lnTo>
                    <a:pt x="12" y="173774"/>
                  </a:lnTo>
                  <a:lnTo>
                    <a:pt x="8065" y="212875"/>
                  </a:lnTo>
                  <a:lnTo>
                    <a:pt x="64566" y="275183"/>
                  </a:lnTo>
                  <a:lnTo>
                    <a:pt x="83388" y="295656"/>
                  </a:lnTo>
                  <a:lnTo>
                    <a:pt x="91097" y="302666"/>
                  </a:lnTo>
                  <a:lnTo>
                    <a:pt x="98577" y="312394"/>
                  </a:lnTo>
                  <a:lnTo>
                    <a:pt x="99898" y="329869"/>
                  </a:lnTo>
                  <a:lnTo>
                    <a:pt x="84912" y="329869"/>
                  </a:lnTo>
                  <a:lnTo>
                    <a:pt x="77025" y="337756"/>
                  </a:lnTo>
                  <a:lnTo>
                    <a:pt x="77025" y="396011"/>
                  </a:lnTo>
                  <a:lnTo>
                    <a:pt x="95440" y="396011"/>
                  </a:lnTo>
                  <a:lnTo>
                    <a:pt x="95440" y="348284"/>
                  </a:lnTo>
                  <a:lnTo>
                    <a:pt x="219354" y="348284"/>
                  </a:lnTo>
                  <a:lnTo>
                    <a:pt x="219354" y="396011"/>
                  </a:lnTo>
                  <a:lnTo>
                    <a:pt x="237769" y="396011"/>
                  </a:lnTo>
                  <a:lnTo>
                    <a:pt x="237769" y="339204"/>
                  </a:lnTo>
                  <a:lnTo>
                    <a:pt x="232054" y="332295"/>
                  </a:lnTo>
                  <a:lnTo>
                    <a:pt x="224396" y="330403"/>
                  </a:lnTo>
                  <a:lnTo>
                    <a:pt x="222694" y="258584"/>
                  </a:lnTo>
                  <a:lnTo>
                    <a:pt x="205785" y="221630"/>
                  </a:lnTo>
                  <a:lnTo>
                    <a:pt x="156375" y="171818"/>
                  </a:lnTo>
                  <a:lnTo>
                    <a:pt x="115328" y="132549"/>
                  </a:lnTo>
                  <a:lnTo>
                    <a:pt x="92979" y="123737"/>
                  </a:lnTo>
                  <a:lnTo>
                    <a:pt x="83796" y="124343"/>
                  </a:lnTo>
                  <a:lnTo>
                    <a:pt x="75349" y="127457"/>
                  </a:lnTo>
                  <a:lnTo>
                    <a:pt x="75349" y="41033"/>
                  </a:lnTo>
                  <a:lnTo>
                    <a:pt x="72383" y="25074"/>
                  </a:lnTo>
                  <a:lnTo>
                    <a:pt x="64300" y="12030"/>
                  </a:lnTo>
                  <a:lnTo>
                    <a:pt x="52321" y="3228"/>
                  </a:lnTo>
                  <a:lnTo>
                    <a:pt x="37668" y="0"/>
                  </a:lnTo>
                  <a:close/>
                </a:path>
              </a:pathLst>
            </a:custGeom>
            <a:solidFill>
              <a:srgbClr val="F6AA58"/>
            </a:solidFill>
          </p:spPr>
          <p:txBody>
            <a:bodyPr wrap="square" lIns="0" tIns="0" rIns="0" bIns="0" rtlCol="0"/>
            <a:lstStyle/>
            <a:p>
              <a:endParaRPr dirty="0"/>
            </a:p>
          </p:txBody>
        </p:sp>
        <p:sp>
          <p:nvSpPr>
            <p:cNvPr id="51" name="object 51"/>
            <p:cNvSpPr/>
            <p:nvPr/>
          </p:nvSpPr>
          <p:spPr>
            <a:xfrm>
              <a:off x="433882" y="2521595"/>
              <a:ext cx="238125" cy="396240"/>
            </a:xfrm>
            <a:custGeom>
              <a:avLst/>
              <a:gdLst/>
              <a:ahLst/>
              <a:cxnLst/>
              <a:rect l="l" t="t" r="r" b="b"/>
              <a:pathLst>
                <a:path w="238125" h="396239">
                  <a:moveTo>
                    <a:pt x="115328" y="132549"/>
                  </a:moveTo>
                  <a:lnTo>
                    <a:pt x="103778" y="126039"/>
                  </a:lnTo>
                  <a:lnTo>
                    <a:pt x="92979" y="123737"/>
                  </a:lnTo>
                  <a:lnTo>
                    <a:pt x="83796" y="124343"/>
                  </a:lnTo>
                  <a:lnTo>
                    <a:pt x="77088" y="126555"/>
                  </a:lnTo>
                  <a:lnTo>
                    <a:pt x="76492" y="126860"/>
                  </a:lnTo>
                  <a:lnTo>
                    <a:pt x="75920" y="127152"/>
                  </a:lnTo>
                  <a:lnTo>
                    <a:pt x="75349" y="127457"/>
                  </a:lnTo>
                  <a:lnTo>
                    <a:pt x="75349" y="41033"/>
                  </a:lnTo>
                  <a:lnTo>
                    <a:pt x="72383" y="25074"/>
                  </a:lnTo>
                  <a:lnTo>
                    <a:pt x="64300" y="12030"/>
                  </a:lnTo>
                  <a:lnTo>
                    <a:pt x="52321" y="3228"/>
                  </a:lnTo>
                  <a:lnTo>
                    <a:pt x="37668" y="0"/>
                  </a:lnTo>
                  <a:lnTo>
                    <a:pt x="23022" y="3228"/>
                  </a:lnTo>
                  <a:lnTo>
                    <a:pt x="11047" y="12030"/>
                  </a:lnTo>
                  <a:lnTo>
                    <a:pt x="2965" y="25074"/>
                  </a:lnTo>
                  <a:lnTo>
                    <a:pt x="0" y="41033"/>
                  </a:lnTo>
                  <a:lnTo>
                    <a:pt x="0" y="173304"/>
                  </a:lnTo>
                  <a:lnTo>
                    <a:pt x="8065" y="212875"/>
                  </a:lnTo>
                  <a:lnTo>
                    <a:pt x="64566" y="275183"/>
                  </a:lnTo>
                  <a:lnTo>
                    <a:pt x="82791" y="295071"/>
                  </a:lnTo>
                  <a:lnTo>
                    <a:pt x="83388" y="295656"/>
                  </a:lnTo>
                  <a:lnTo>
                    <a:pt x="91097" y="302666"/>
                  </a:lnTo>
                  <a:lnTo>
                    <a:pt x="98577" y="312394"/>
                  </a:lnTo>
                  <a:lnTo>
                    <a:pt x="98793" y="315633"/>
                  </a:lnTo>
                  <a:lnTo>
                    <a:pt x="98831" y="316484"/>
                  </a:lnTo>
                  <a:lnTo>
                    <a:pt x="99453" y="323316"/>
                  </a:lnTo>
                  <a:lnTo>
                    <a:pt x="99898" y="329869"/>
                  </a:lnTo>
                  <a:lnTo>
                    <a:pt x="94602" y="329869"/>
                  </a:lnTo>
                  <a:lnTo>
                    <a:pt x="84912" y="329869"/>
                  </a:lnTo>
                  <a:lnTo>
                    <a:pt x="77025" y="337756"/>
                  </a:lnTo>
                  <a:lnTo>
                    <a:pt x="77025" y="347446"/>
                  </a:lnTo>
                  <a:lnTo>
                    <a:pt x="77025" y="396011"/>
                  </a:lnTo>
                  <a:lnTo>
                    <a:pt x="95440" y="396011"/>
                  </a:lnTo>
                  <a:lnTo>
                    <a:pt x="95440" y="348284"/>
                  </a:lnTo>
                  <a:lnTo>
                    <a:pt x="219354" y="348284"/>
                  </a:lnTo>
                  <a:lnTo>
                    <a:pt x="219354" y="396011"/>
                  </a:lnTo>
                  <a:lnTo>
                    <a:pt x="237769" y="396011"/>
                  </a:lnTo>
                  <a:lnTo>
                    <a:pt x="237769" y="347446"/>
                  </a:lnTo>
                  <a:lnTo>
                    <a:pt x="237769" y="339204"/>
                  </a:lnTo>
                  <a:lnTo>
                    <a:pt x="232054" y="332295"/>
                  </a:lnTo>
                  <a:lnTo>
                    <a:pt x="224396" y="330403"/>
                  </a:lnTo>
                  <a:lnTo>
                    <a:pt x="222694" y="258584"/>
                  </a:lnTo>
                  <a:lnTo>
                    <a:pt x="205785" y="221630"/>
                  </a:lnTo>
                  <a:lnTo>
                    <a:pt x="156375" y="171818"/>
                  </a:lnTo>
                  <a:lnTo>
                    <a:pt x="116052" y="133172"/>
                  </a:lnTo>
                  <a:lnTo>
                    <a:pt x="115328" y="132549"/>
                  </a:lnTo>
                  <a:close/>
                </a:path>
              </a:pathLst>
            </a:custGeom>
            <a:ln w="3810">
              <a:solidFill>
                <a:srgbClr val="000000"/>
              </a:solidFill>
            </a:ln>
          </p:spPr>
          <p:txBody>
            <a:bodyPr wrap="square" lIns="0" tIns="0" rIns="0" bIns="0" rtlCol="0"/>
            <a:lstStyle/>
            <a:p>
              <a:endParaRPr dirty="0"/>
            </a:p>
          </p:txBody>
        </p:sp>
        <p:pic>
          <p:nvPicPr>
            <p:cNvPr id="52" name="object 52"/>
            <p:cNvPicPr/>
            <p:nvPr/>
          </p:nvPicPr>
          <p:blipFill>
            <a:blip r:embed="rId3" cstate="print">
              <a:duotone>
                <a:schemeClr val="accent6">
                  <a:shade val="45000"/>
                  <a:satMod val="135000"/>
                </a:schemeClr>
                <a:prstClr val="white"/>
              </a:duotone>
            </a:blip>
            <a:stretch>
              <a:fillRect/>
            </a:stretch>
          </p:blipFill>
          <p:spPr>
            <a:xfrm>
              <a:off x="428272" y="6418064"/>
              <a:ext cx="758380" cy="660260"/>
            </a:xfrm>
            <a:prstGeom prst="rect">
              <a:avLst/>
            </a:prstGeom>
          </p:spPr>
        </p:pic>
        <p:pic>
          <p:nvPicPr>
            <p:cNvPr id="53" name="object 53"/>
            <p:cNvPicPr/>
            <p:nvPr/>
          </p:nvPicPr>
          <p:blipFill>
            <a:blip r:embed="rId4" cstate="print">
              <a:biLevel thresh="25000"/>
            </a:blip>
            <a:stretch>
              <a:fillRect/>
            </a:stretch>
          </p:blipFill>
          <p:spPr>
            <a:xfrm>
              <a:off x="431998" y="4014007"/>
              <a:ext cx="230035" cy="230022"/>
            </a:xfrm>
            <a:prstGeom prst="rect">
              <a:avLst/>
            </a:prstGeom>
          </p:spPr>
        </p:pic>
        <p:pic>
          <p:nvPicPr>
            <p:cNvPr id="54" name="object 54"/>
            <p:cNvPicPr/>
            <p:nvPr/>
          </p:nvPicPr>
          <p:blipFill>
            <a:blip r:embed="rId5" cstate="print">
              <a:biLevel thresh="25000"/>
            </a:blip>
            <a:stretch>
              <a:fillRect/>
            </a:stretch>
          </p:blipFill>
          <p:spPr>
            <a:xfrm>
              <a:off x="431998" y="4465803"/>
              <a:ext cx="230035" cy="230022"/>
            </a:xfrm>
            <a:prstGeom prst="rect">
              <a:avLst/>
            </a:prstGeom>
          </p:spPr>
        </p:pic>
        <p:pic>
          <p:nvPicPr>
            <p:cNvPr id="55" name="object 55"/>
            <p:cNvPicPr/>
            <p:nvPr/>
          </p:nvPicPr>
          <p:blipFill>
            <a:blip r:embed="rId5" cstate="print">
              <a:biLevel thresh="25000"/>
            </a:blip>
            <a:stretch>
              <a:fillRect/>
            </a:stretch>
          </p:blipFill>
          <p:spPr>
            <a:xfrm>
              <a:off x="431998" y="4985016"/>
              <a:ext cx="230035" cy="230022"/>
            </a:xfrm>
            <a:prstGeom prst="rect">
              <a:avLst/>
            </a:prstGeom>
          </p:spPr>
        </p:pic>
        <p:sp>
          <p:nvSpPr>
            <p:cNvPr id="56" name="object 56"/>
            <p:cNvSpPr/>
            <p:nvPr/>
          </p:nvSpPr>
          <p:spPr>
            <a:xfrm>
              <a:off x="1367993" y="6242519"/>
              <a:ext cx="119380" cy="873125"/>
            </a:xfrm>
            <a:custGeom>
              <a:avLst/>
              <a:gdLst/>
              <a:ahLst/>
              <a:cxnLst/>
              <a:rect l="l" t="t" r="r" b="b"/>
              <a:pathLst>
                <a:path w="119380" h="873125">
                  <a:moveTo>
                    <a:pt x="30226" y="810933"/>
                  </a:moveTo>
                  <a:lnTo>
                    <a:pt x="28143" y="809028"/>
                  </a:lnTo>
                  <a:lnTo>
                    <a:pt x="25666" y="809028"/>
                  </a:lnTo>
                  <a:lnTo>
                    <a:pt x="1905" y="809028"/>
                  </a:lnTo>
                  <a:lnTo>
                    <a:pt x="0" y="810933"/>
                  </a:lnTo>
                  <a:lnTo>
                    <a:pt x="0" y="861695"/>
                  </a:lnTo>
                  <a:lnTo>
                    <a:pt x="1905" y="863587"/>
                  </a:lnTo>
                  <a:lnTo>
                    <a:pt x="28143" y="863587"/>
                  </a:lnTo>
                  <a:lnTo>
                    <a:pt x="30035" y="861695"/>
                  </a:lnTo>
                  <a:lnTo>
                    <a:pt x="30035" y="813396"/>
                  </a:lnTo>
                  <a:lnTo>
                    <a:pt x="30226" y="810933"/>
                  </a:lnTo>
                  <a:close/>
                </a:path>
                <a:path w="119380" h="873125">
                  <a:moveTo>
                    <a:pt x="30226" y="658533"/>
                  </a:moveTo>
                  <a:lnTo>
                    <a:pt x="28143" y="656628"/>
                  </a:lnTo>
                  <a:lnTo>
                    <a:pt x="25666" y="656628"/>
                  </a:lnTo>
                  <a:lnTo>
                    <a:pt x="1905" y="656628"/>
                  </a:lnTo>
                  <a:lnTo>
                    <a:pt x="0" y="658533"/>
                  </a:lnTo>
                  <a:lnTo>
                    <a:pt x="0" y="709295"/>
                  </a:lnTo>
                  <a:lnTo>
                    <a:pt x="1905" y="711187"/>
                  </a:lnTo>
                  <a:lnTo>
                    <a:pt x="28143" y="711187"/>
                  </a:lnTo>
                  <a:lnTo>
                    <a:pt x="30035" y="709295"/>
                  </a:lnTo>
                  <a:lnTo>
                    <a:pt x="30035" y="660996"/>
                  </a:lnTo>
                  <a:lnTo>
                    <a:pt x="30226" y="658533"/>
                  </a:lnTo>
                  <a:close/>
                </a:path>
                <a:path w="119380" h="873125">
                  <a:moveTo>
                    <a:pt x="30226" y="506133"/>
                  </a:moveTo>
                  <a:lnTo>
                    <a:pt x="28143" y="504228"/>
                  </a:lnTo>
                  <a:lnTo>
                    <a:pt x="25666" y="504228"/>
                  </a:lnTo>
                  <a:lnTo>
                    <a:pt x="1905" y="504228"/>
                  </a:lnTo>
                  <a:lnTo>
                    <a:pt x="0" y="506133"/>
                  </a:lnTo>
                  <a:lnTo>
                    <a:pt x="0" y="556895"/>
                  </a:lnTo>
                  <a:lnTo>
                    <a:pt x="1905" y="558787"/>
                  </a:lnTo>
                  <a:lnTo>
                    <a:pt x="28143" y="558787"/>
                  </a:lnTo>
                  <a:lnTo>
                    <a:pt x="30035" y="556895"/>
                  </a:lnTo>
                  <a:lnTo>
                    <a:pt x="30035" y="508596"/>
                  </a:lnTo>
                  <a:lnTo>
                    <a:pt x="30226" y="506133"/>
                  </a:lnTo>
                  <a:close/>
                </a:path>
                <a:path w="119380" h="873125">
                  <a:moveTo>
                    <a:pt x="30226" y="353733"/>
                  </a:moveTo>
                  <a:lnTo>
                    <a:pt x="28143" y="351828"/>
                  </a:lnTo>
                  <a:lnTo>
                    <a:pt x="25666" y="351828"/>
                  </a:lnTo>
                  <a:lnTo>
                    <a:pt x="1905" y="351828"/>
                  </a:lnTo>
                  <a:lnTo>
                    <a:pt x="0" y="353733"/>
                  </a:lnTo>
                  <a:lnTo>
                    <a:pt x="0" y="404495"/>
                  </a:lnTo>
                  <a:lnTo>
                    <a:pt x="1905" y="406387"/>
                  </a:lnTo>
                  <a:lnTo>
                    <a:pt x="28143" y="406387"/>
                  </a:lnTo>
                  <a:lnTo>
                    <a:pt x="30035" y="404495"/>
                  </a:lnTo>
                  <a:lnTo>
                    <a:pt x="30035" y="356196"/>
                  </a:lnTo>
                  <a:lnTo>
                    <a:pt x="30226" y="353733"/>
                  </a:lnTo>
                  <a:close/>
                </a:path>
                <a:path w="119380" h="873125">
                  <a:moveTo>
                    <a:pt x="30226" y="201333"/>
                  </a:moveTo>
                  <a:lnTo>
                    <a:pt x="28143" y="199428"/>
                  </a:lnTo>
                  <a:lnTo>
                    <a:pt x="25666" y="199428"/>
                  </a:lnTo>
                  <a:lnTo>
                    <a:pt x="1905" y="199428"/>
                  </a:lnTo>
                  <a:lnTo>
                    <a:pt x="0" y="201333"/>
                  </a:lnTo>
                  <a:lnTo>
                    <a:pt x="0" y="252095"/>
                  </a:lnTo>
                  <a:lnTo>
                    <a:pt x="1905" y="253987"/>
                  </a:lnTo>
                  <a:lnTo>
                    <a:pt x="28143" y="253987"/>
                  </a:lnTo>
                  <a:lnTo>
                    <a:pt x="30035" y="252095"/>
                  </a:lnTo>
                  <a:lnTo>
                    <a:pt x="30035" y="203796"/>
                  </a:lnTo>
                  <a:lnTo>
                    <a:pt x="30226" y="201333"/>
                  </a:lnTo>
                  <a:close/>
                </a:path>
                <a:path w="119380" h="873125">
                  <a:moveTo>
                    <a:pt x="30226" y="48933"/>
                  </a:moveTo>
                  <a:lnTo>
                    <a:pt x="28143" y="47028"/>
                  </a:lnTo>
                  <a:lnTo>
                    <a:pt x="25666" y="47028"/>
                  </a:lnTo>
                  <a:lnTo>
                    <a:pt x="1905" y="47028"/>
                  </a:lnTo>
                  <a:lnTo>
                    <a:pt x="0" y="48933"/>
                  </a:lnTo>
                  <a:lnTo>
                    <a:pt x="0" y="99695"/>
                  </a:lnTo>
                  <a:lnTo>
                    <a:pt x="1905" y="101587"/>
                  </a:lnTo>
                  <a:lnTo>
                    <a:pt x="28143" y="101587"/>
                  </a:lnTo>
                  <a:lnTo>
                    <a:pt x="30035" y="99695"/>
                  </a:lnTo>
                  <a:lnTo>
                    <a:pt x="30035" y="51396"/>
                  </a:lnTo>
                  <a:lnTo>
                    <a:pt x="30226" y="48933"/>
                  </a:lnTo>
                  <a:close/>
                </a:path>
                <a:path w="119380" h="873125">
                  <a:moveTo>
                    <a:pt x="118821" y="807504"/>
                  </a:moveTo>
                  <a:lnTo>
                    <a:pt x="114833" y="803503"/>
                  </a:lnTo>
                  <a:lnTo>
                    <a:pt x="80797" y="803503"/>
                  </a:lnTo>
                  <a:lnTo>
                    <a:pt x="79844" y="802182"/>
                  </a:lnTo>
                  <a:lnTo>
                    <a:pt x="80035" y="800658"/>
                  </a:lnTo>
                  <a:lnTo>
                    <a:pt x="81546" y="792924"/>
                  </a:lnTo>
                  <a:lnTo>
                    <a:pt x="83083" y="786612"/>
                  </a:lnTo>
                  <a:lnTo>
                    <a:pt x="84480" y="780211"/>
                  </a:lnTo>
                  <a:lnTo>
                    <a:pt x="85547" y="772134"/>
                  </a:lnTo>
                  <a:lnTo>
                    <a:pt x="83527" y="765060"/>
                  </a:lnTo>
                  <a:lnTo>
                    <a:pt x="77774" y="762000"/>
                  </a:lnTo>
                  <a:lnTo>
                    <a:pt x="71348" y="763244"/>
                  </a:lnTo>
                  <a:lnTo>
                    <a:pt x="67297" y="769099"/>
                  </a:lnTo>
                  <a:lnTo>
                    <a:pt x="61899" y="783209"/>
                  </a:lnTo>
                  <a:lnTo>
                    <a:pt x="54063" y="794537"/>
                  </a:lnTo>
                  <a:lnTo>
                    <a:pt x="46050" y="802792"/>
                  </a:lnTo>
                  <a:lnTo>
                    <a:pt x="40119" y="807694"/>
                  </a:lnTo>
                  <a:lnTo>
                    <a:pt x="38976" y="808456"/>
                  </a:lnTo>
                  <a:lnTo>
                    <a:pt x="38214" y="809777"/>
                  </a:lnTo>
                  <a:lnTo>
                    <a:pt x="38214" y="862444"/>
                  </a:lnTo>
                  <a:lnTo>
                    <a:pt x="39357" y="864158"/>
                  </a:lnTo>
                  <a:lnTo>
                    <a:pt x="40881" y="864730"/>
                  </a:lnTo>
                  <a:lnTo>
                    <a:pt x="45783" y="867156"/>
                  </a:lnTo>
                  <a:lnTo>
                    <a:pt x="52158" y="869911"/>
                  </a:lnTo>
                  <a:lnTo>
                    <a:pt x="61214" y="872159"/>
                  </a:lnTo>
                  <a:lnTo>
                    <a:pt x="74142" y="873086"/>
                  </a:lnTo>
                  <a:lnTo>
                    <a:pt x="110642" y="873086"/>
                  </a:lnTo>
                  <a:lnTo>
                    <a:pt x="114642" y="869099"/>
                  </a:lnTo>
                  <a:lnTo>
                    <a:pt x="114642" y="859586"/>
                  </a:lnTo>
                  <a:lnTo>
                    <a:pt x="110642" y="855599"/>
                  </a:lnTo>
                  <a:lnTo>
                    <a:pt x="111213" y="855599"/>
                  </a:lnTo>
                  <a:lnTo>
                    <a:pt x="115214" y="852373"/>
                  </a:lnTo>
                  <a:lnTo>
                    <a:pt x="115773" y="847991"/>
                  </a:lnTo>
                  <a:lnTo>
                    <a:pt x="116535" y="842670"/>
                  </a:lnTo>
                  <a:lnTo>
                    <a:pt x="112356" y="838111"/>
                  </a:lnTo>
                  <a:lnTo>
                    <a:pt x="112547" y="838111"/>
                  </a:lnTo>
                  <a:lnTo>
                    <a:pt x="116535" y="834872"/>
                  </a:lnTo>
                  <a:lnTo>
                    <a:pt x="117106" y="830503"/>
                  </a:lnTo>
                  <a:lnTo>
                    <a:pt x="117868" y="825182"/>
                  </a:lnTo>
                  <a:lnTo>
                    <a:pt x="113982" y="820940"/>
                  </a:lnTo>
                  <a:lnTo>
                    <a:pt x="114833" y="821004"/>
                  </a:lnTo>
                  <a:lnTo>
                    <a:pt x="115227" y="820623"/>
                  </a:lnTo>
                  <a:lnTo>
                    <a:pt x="118821" y="817194"/>
                  </a:lnTo>
                  <a:lnTo>
                    <a:pt x="118821" y="807504"/>
                  </a:lnTo>
                  <a:close/>
                </a:path>
                <a:path w="119380" h="873125">
                  <a:moveTo>
                    <a:pt x="118821" y="655104"/>
                  </a:moveTo>
                  <a:lnTo>
                    <a:pt x="114833" y="651103"/>
                  </a:lnTo>
                  <a:lnTo>
                    <a:pt x="80797" y="651103"/>
                  </a:lnTo>
                  <a:lnTo>
                    <a:pt x="79844" y="649782"/>
                  </a:lnTo>
                  <a:lnTo>
                    <a:pt x="80035" y="648258"/>
                  </a:lnTo>
                  <a:lnTo>
                    <a:pt x="81546" y="640524"/>
                  </a:lnTo>
                  <a:lnTo>
                    <a:pt x="83083" y="634212"/>
                  </a:lnTo>
                  <a:lnTo>
                    <a:pt x="84480" y="627811"/>
                  </a:lnTo>
                  <a:lnTo>
                    <a:pt x="85547" y="619734"/>
                  </a:lnTo>
                  <a:lnTo>
                    <a:pt x="83527" y="612660"/>
                  </a:lnTo>
                  <a:lnTo>
                    <a:pt x="77774" y="609600"/>
                  </a:lnTo>
                  <a:lnTo>
                    <a:pt x="71348" y="610844"/>
                  </a:lnTo>
                  <a:lnTo>
                    <a:pt x="67297" y="616699"/>
                  </a:lnTo>
                  <a:lnTo>
                    <a:pt x="61899" y="630809"/>
                  </a:lnTo>
                  <a:lnTo>
                    <a:pt x="54063" y="642137"/>
                  </a:lnTo>
                  <a:lnTo>
                    <a:pt x="46050" y="650392"/>
                  </a:lnTo>
                  <a:lnTo>
                    <a:pt x="40119" y="655294"/>
                  </a:lnTo>
                  <a:lnTo>
                    <a:pt x="38976" y="656056"/>
                  </a:lnTo>
                  <a:lnTo>
                    <a:pt x="38214" y="657377"/>
                  </a:lnTo>
                  <a:lnTo>
                    <a:pt x="38214" y="710044"/>
                  </a:lnTo>
                  <a:lnTo>
                    <a:pt x="39357" y="711758"/>
                  </a:lnTo>
                  <a:lnTo>
                    <a:pt x="40881" y="712330"/>
                  </a:lnTo>
                  <a:lnTo>
                    <a:pt x="45783" y="714756"/>
                  </a:lnTo>
                  <a:lnTo>
                    <a:pt x="52158" y="717511"/>
                  </a:lnTo>
                  <a:lnTo>
                    <a:pt x="61214" y="719759"/>
                  </a:lnTo>
                  <a:lnTo>
                    <a:pt x="74142" y="720686"/>
                  </a:lnTo>
                  <a:lnTo>
                    <a:pt x="110642" y="720686"/>
                  </a:lnTo>
                  <a:lnTo>
                    <a:pt x="114642" y="716699"/>
                  </a:lnTo>
                  <a:lnTo>
                    <a:pt x="114642" y="707186"/>
                  </a:lnTo>
                  <a:lnTo>
                    <a:pt x="110642" y="703199"/>
                  </a:lnTo>
                  <a:lnTo>
                    <a:pt x="111213" y="703199"/>
                  </a:lnTo>
                  <a:lnTo>
                    <a:pt x="115214" y="699973"/>
                  </a:lnTo>
                  <a:lnTo>
                    <a:pt x="115773" y="695591"/>
                  </a:lnTo>
                  <a:lnTo>
                    <a:pt x="116535" y="690270"/>
                  </a:lnTo>
                  <a:lnTo>
                    <a:pt x="112356" y="685711"/>
                  </a:lnTo>
                  <a:lnTo>
                    <a:pt x="112547" y="685711"/>
                  </a:lnTo>
                  <a:lnTo>
                    <a:pt x="116535" y="682472"/>
                  </a:lnTo>
                  <a:lnTo>
                    <a:pt x="117106" y="678103"/>
                  </a:lnTo>
                  <a:lnTo>
                    <a:pt x="117868" y="672782"/>
                  </a:lnTo>
                  <a:lnTo>
                    <a:pt x="113982" y="668540"/>
                  </a:lnTo>
                  <a:lnTo>
                    <a:pt x="114833" y="668604"/>
                  </a:lnTo>
                  <a:lnTo>
                    <a:pt x="115227" y="668223"/>
                  </a:lnTo>
                  <a:lnTo>
                    <a:pt x="118821" y="664794"/>
                  </a:lnTo>
                  <a:lnTo>
                    <a:pt x="118821" y="655104"/>
                  </a:lnTo>
                  <a:close/>
                </a:path>
                <a:path w="119380" h="873125">
                  <a:moveTo>
                    <a:pt x="118821" y="502704"/>
                  </a:moveTo>
                  <a:lnTo>
                    <a:pt x="114833" y="498703"/>
                  </a:lnTo>
                  <a:lnTo>
                    <a:pt x="80797" y="498703"/>
                  </a:lnTo>
                  <a:lnTo>
                    <a:pt x="79844" y="497382"/>
                  </a:lnTo>
                  <a:lnTo>
                    <a:pt x="80035" y="495858"/>
                  </a:lnTo>
                  <a:lnTo>
                    <a:pt x="81546" y="488124"/>
                  </a:lnTo>
                  <a:lnTo>
                    <a:pt x="83083" y="481812"/>
                  </a:lnTo>
                  <a:lnTo>
                    <a:pt x="84480" y="475411"/>
                  </a:lnTo>
                  <a:lnTo>
                    <a:pt x="85547" y="467334"/>
                  </a:lnTo>
                  <a:lnTo>
                    <a:pt x="83527" y="460260"/>
                  </a:lnTo>
                  <a:lnTo>
                    <a:pt x="77774" y="457200"/>
                  </a:lnTo>
                  <a:lnTo>
                    <a:pt x="71348" y="458444"/>
                  </a:lnTo>
                  <a:lnTo>
                    <a:pt x="67297" y="464299"/>
                  </a:lnTo>
                  <a:lnTo>
                    <a:pt x="61899" y="478409"/>
                  </a:lnTo>
                  <a:lnTo>
                    <a:pt x="54063" y="489737"/>
                  </a:lnTo>
                  <a:lnTo>
                    <a:pt x="46050" y="497992"/>
                  </a:lnTo>
                  <a:lnTo>
                    <a:pt x="40119" y="502894"/>
                  </a:lnTo>
                  <a:lnTo>
                    <a:pt x="38976" y="503656"/>
                  </a:lnTo>
                  <a:lnTo>
                    <a:pt x="38214" y="504977"/>
                  </a:lnTo>
                  <a:lnTo>
                    <a:pt x="38214" y="557644"/>
                  </a:lnTo>
                  <a:lnTo>
                    <a:pt x="39357" y="559358"/>
                  </a:lnTo>
                  <a:lnTo>
                    <a:pt x="40881" y="559930"/>
                  </a:lnTo>
                  <a:lnTo>
                    <a:pt x="45783" y="562356"/>
                  </a:lnTo>
                  <a:lnTo>
                    <a:pt x="52158" y="565111"/>
                  </a:lnTo>
                  <a:lnTo>
                    <a:pt x="61214" y="567359"/>
                  </a:lnTo>
                  <a:lnTo>
                    <a:pt x="74142" y="568286"/>
                  </a:lnTo>
                  <a:lnTo>
                    <a:pt x="110642" y="568286"/>
                  </a:lnTo>
                  <a:lnTo>
                    <a:pt x="114642" y="564299"/>
                  </a:lnTo>
                  <a:lnTo>
                    <a:pt x="114642" y="554786"/>
                  </a:lnTo>
                  <a:lnTo>
                    <a:pt x="110642" y="550799"/>
                  </a:lnTo>
                  <a:lnTo>
                    <a:pt x="111213" y="550799"/>
                  </a:lnTo>
                  <a:lnTo>
                    <a:pt x="115214" y="547573"/>
                  </a:lnTo>
                  <a:lnTo>
                    <a:pt x="115773" y="543191"/>
                  </a:lnTo>
                  <a:lnTo>
                    <a:pt x="116535" y="537870"/>
                  </a:lnTo>
                  <a:lnTo>
                    <a:pt x="112356" y="533311"/>
                  </a:lnTo>
                  <a:lnTo>
                    <a:pt x="112547" y="533311"/>
                  </a:lnTo>
                  <a:lnTo>
                    <a:pt x="116535" y="530072"/>
                  </a:lnTo>
                  <a:lnTo>
                    <a:pt x="117106" y="525703"/>
                  </a:lnTo>
                  <a:lnTo>
                    <a:pt x="117868" y="520382"/>
                  </a:lnTo>
                  <a:lnTo>
                    <a:pt x="113982" y="516140"/>
                  </a:lnTo>
                  <a:lnTo>
                    <a:pt x="114833" y="516204"/>
                  </a:lnTo>
                  <a:lnTo>
                    <a:pt x="115227" y="515823"/>
                  </a:lnTo>
                  <a:lnTo>
                    <a:pt x="118821" y="512394"/>
                  </a:lnTo>
                  <a:lnTo>
                    <a:pt x="118821" y="502704"/>
                  </a:lnTo>
                  <a:close/>
                </a:path>
                <a:path w="119380" h="873125">
                  <a:moveTo>
                    <a:pt x="118821" y="350304"/>
                  </a:moveTo>
                  <a:lnTo>
                    <a:pt x="114833" y="346303"/>
                  </a:lnTo>
                  <a:lnTo>
                    <a:pt x="80797" y="346303"/>
                  </a:lnTo>
                  <a:lnTo>
                    <a:pt x="79844" y="344982"/>
                  </a:lnTo>
                  <a:lnTo>
                    <a:pt x="80035" y="343458"/>
                  </a:lnTo>
                  <a:lnTo>
                    <a:pt x="81546" y="335724"/>
                  </a:lnTo>
                  <a:lnTo>
                    <a:pt x="83083" y="329412"/>
                  </a:lnTo>
                  <a:lnTo>
                    <a:pt x="84480" y="323011"/>
                  </a:lnTo>
                  <a:lnTo>
                    <a:pt x="85547" y="314934"/>
                  </a:lnTo>
                  <a:lnTo>
                    <a:pt x="83527" y="307860"/>
                  </a:lnTo>
                  <a:lnTo>
                    <a:pt x="77774" y="304800"/>
                  </a:lnTo>
                  <a:lnTo>
                    <a:pt x="71348" y="306044"/>
                  </a:lnTo>
                  <a:lnTo>
                    <a:pt x="67297" y="311899"/>
                  </a:lnTo>
                  <a:lnTo>
                    <a:pt x="61899" y="326009"/>
                  </a:lnTo>
                  <a:lnTo>
                    <a:pt x="54063" y="337337"/>
                  </a:lnTo>
                  <a:lnTo>
                    <a:pt x="46050" y="345592"/>
                  </a:lnTo>
                  <a:lnTo>
                    <a:pt x="40119" y="350494"/>
                  </a:lnTo>
                  <a:lnTo>
                    <a:pt x="38976" y="351256"/>
                  </a:lnTo>
                  <a:lnTo>
                    <a:pt x="38214" y="352577"/>
                  </a:lnTo>
                  <a:lnTo>
                    <a:pt x="38214" y="405244"/>
                  </a:lnTo>
                  <a:lnTo>
                    <a:pt x="39357" y="406958"/>
                  </a:lnTo>
                  <a:lnTo>
                    <a:pt x="40881" y="407530"/>
                  </a:lnTo>
                  <a:lnTo>
                    <a:pt x="45783" y="409956"/>
                  </a:lnTo>
                  <a:lnTo>
                    <a:pt x="52158" y="412711"/>
                  </a:lnTo>
                  <a:lnTo>
                    <a:pt x="61214" y="414959"/>
                  </a:lnTo>
                  <a:lnTo>
                    <a:pt x="74142" y="415886"/>
                  </a:lnTo>
                  <a:lnTo>
                    <a:pt x="110642" y="415886"/>
                  </a:lnTo>
                  <a:lnTo>
                    <a:pt x="114642" y="411899"/>
                  </a:lnTo>
                  <a:lnTo>
                    <a:pt x="114642" y="402386"/>
                  </a:lnTo>
                  <a:lnTo>
                    <a:pt x="110642" y="398399"/>
                  </a:lnTo>
                  <a:lnTo>
                    <a:pt x="111213" y="398399"/>
                  </a:lnTo>
                  <a:lnTo>
                    <a:pt x="115214" y="395173"/>
                  </a:lnTo>
                  <a:lnTo>
                    <a:pt x="115773" y="390791"/>
                  </a:lnTo>
                  <a:lnTo>
                    <a:pt x="116535" y="385470"/>
                  </a:lnTo>
                  <a:lnTo>
                    <a:pt x="112356" y="380911"/>
                  </a:lnTo>
                  <a:lnTo>
                    <a:pt x="112547" y="380911"/>
                  </a:lnTo>
                  <a:lnTo>
                    <a:pt x="116535" y="377672"/>
                  </a:lnTo>
                  <a:lnTo>
                    <a:pt x="117106" y="373303"/>
                  </a:lnTo>
                  <a:lnTo>
                    <a:pt x="117868" y="367982"/>
                  </a:lnTo>
                  <a:lnTo>
                    <a:pt x="113982" y="363740"/>
                  </a:lnTo>
                  <a:lnTo>
                    <a:pt x="114833" y="363804"/>
                  </a:lnTo>
                  <a:lnTo>
                    <a:pt x="115227" y="363423"/>
                  </a:lnTo>
                  <a:lnTo>
                    <a:pt x="118821" y="359994"/>
                  </a:lnTo>
                  <a:lnTo>
                    <a:pt x="118821" y="350304"/>
                  </a:lnTo>
                  <a:close/>
                </a:path>
                <a:path w="119380" h="873125">
                  <a:moveTo>
                    <a:pt x="118821" y="197904"/>
                  </a:moveTo>
                  <a:lnTo>
                    <a:pt x="114833" y="193903"/>
                  </a:lnTo>
                  <a:lnTo>
                    <a:pt x="80797" y="193903"/>
                  </a:lnTo>
                  <a:lnTo>
                    <a:pt x="79844" y="192582"/>
                  </a:lnTo>
                  <a:lnTo>
                    <a:pt x="80035" y="191058"/>
                  </a:lnTo>
                  <a:lnTo>
                    <a:pt x="81546" y="183324"/>
                  </a:lnTo>
                  <a:lnTo>
                    <a:pt x="83083" y="177012"/>
                  </a:lnTo>
                  <a:lnTo>
                    <a:pt x="84480" y="170611"/>
                  </a:lnTo>
                  <a:lnTo>
                    <a:pt x="85547" y="162534"/>
                  </a:lnTo>
                  <a:lnTo>
                    <a:pt x="83527" y="155460"/>
                  </a:lnTo>
                  <a:lnTo>
                    <a:pt x="77774" y="152400"/>
                  </a:lnTo>
                  <a:lnTo>
                    <a:pt x="71348" y="153644"/>
                  </a:lnTo>
                  <a:lnTo>
                    <a:pt x="67297" y="159499"/>
                  </a:lnTo>
                  <a:lnTo>
                    <a:pt x="61899" y="173609"/>
                  </a:lnTo>
                  <a:lnTo>
                    <a:pt x="54063" y="184937"/>
                  </a:lnTo>
                  <a:lnTo>
                    <a:pt x="46050" y="193192"/>
                  </a:lnTo>
                  <a:lnTo>
                    <a:pt x="40119" y="198094"/>
                  </a:lnTo>
                  <a:lnTo>
                    <a:pt x="38976" y="198856"/>
                  </a:lnTo>
                  <a:lnTo>
                    <a:pt x="38214" y="200177"/>
                  </a:lnTo>
                  <a:lnTo>
                    <a:pt x="38214" y="252844"/>
                  </a:lnTo>
                  <a:lnTo>
                    <a:pt x="39357" y="254558"/>
                  </a:lnTo>
                  <a:lnTo>
                    <a:pt x="40881" y="255130"/>
                  </a:lnTo>
                  <a:lnTo>
                    <a:pt x="45783" y="257556"/>
                  </a:lnTo>
                  <a:lnTo>
                    <a:pt x="52158" y="260311"/>
                  </a:lnTo>
                  <a:lnTo>
                    <a:pt x="61214" y="262559"/>
                  </a:lnTo>
                  <a:lnTo>
                    <a:pt x="74142" y="263486"/>
                  </a:lnTo>
                  <a:lnTo>
                    <a:pt x="110642" y="263486"/>
                  </a:lnTo>
                  <a:lnTo>
                    <a:pt x="114642" y="259499"/>
                  </a:lnTo>
                  <a:lnTo>
                    <a:pt x="114642" y="249986"/>
                  </a:lnTo>
                  <a:lnTo>
                    <a:pt x="110642" y="245999"/>
                  </a:lnTo>
                  <a:lnTo>
                    <a:pt x="111213" y="245999"/>
                  </a:lnTo>
                  <a:lnTo>
                    <a:pt x="115214" y="242773"/>
                  </a:lnTo>
                  <a:lnTo>
                    <a:pt x="115773" y="238391"/>
                  </a:lnTo>
                  <a:lnTo>
                    <a:pt x="116535" y="233070"/>
                  </a:lnTo>
                  <a:lnTo>
                    <a:pt x="112356" y="228511"/>
                  </a:lnTo>
                  <a:lnTo>
                    <a:pt x="112547" y="228511"/>
                  </a:lnTo>
                  <a:lnTo>
                    <a:pt x="116535" y="225272"/>
                  </a:lnTo>
                  <a:lnTo>
                    <a:pt x="117106" y="220903"/>
                  </a:lnTo>
                  <a:lnTo>
                    <a:pt x="117868" y="215582"/>
                  </a:lnTo>
                  <a:lnTo>
                    <a:pt x="113982" y="211340"/>
                  </a:lnTo>
                  <a:lnTo>
                    <a:pt x="114833" y="211404"/>
                  </a:lnTo>
                  <a:lnTo>
                    <a:pt x="115227" y="211023"/>
                  </a:lnTo>
                  <a:lnTo>
                    <a:pt x="118821" y="207594"/>
                  </a:lnTo>
                  <a:lnTo>
                    <a:pt x="118821" y="197904"/>
                  </a:lnTo>
                  <a:close/>
                </a:path>
                <a:path w="119380" h="873125">
                  <a:moveTo>
                    <a:pt x="118821" y="45504"/>
                  </a:moveTo>
                  <a:lnTo>
                    <a:pt x="114833" y="41503"/>
                  </a:lnTo>
                  <a:lnTo>
                    <a:pt x="80797" y="41503"/>
                  </a:lnTo>
                  <a:lnTo>
                    <a:pt x="79844" y="40182"/>
                  </a:lnTo>
                  <a:lnTo>
                    <a:pt x="80035" y="38658"/>
                  </a:lnTo>
                  <a:lnTo>
                    <a:pt x="81546" y="30924"/>
                  </a:lnTo>
                  <a:lnTo>
                    <a:pt x="83083" y="24612"/>
                  </a:lnTo>
                  <a:lnTo>
                    <a:pt x="84480" y="18211"/>
                  </a:lnTo>
                  <a:lnTo>
                    <a:pt x="85547" y="10134"/>
                  </a:lnTo>
                  <a:lnTo>
                    <a:pt x="83527" y="3060"/>
                  </a:lnTo>
                  <a:lnTo>
                    <a:pt x="77774" y="0"/>
                  </a:lnTo>
                  <a:lnTo>
                    <a:pt x="71348" y="1244"/>
                  </a:lnTo>
                  <a:lnTo>
                    <a:pt x="67297" y="7099"/>
                  </a:lnTo>
                  <a:lnTo>
                    <a:pt x="61899" y="21209"/>
                  </a:lnTo>
                  <a:lnTo>
                    <a:pt x="54063" y="32537"/>
                  </a:lnTo>
                  <a:lnTo>
                    <a:pt x="46050" y="40792"/>
                  </a:lnTo>
                  <a:lnTo>
                    <a:pt x="40119" y="45694"/>
                  </a:lnTo>
                  <a:lnTo>
                    <a:pt x="38976" y="46456"/>
                  </a:lnTo>
                  <a:lnTo>
                    <a:pt x="38214" y="47777"/>
                  </a:lnTo>
                  <a:lnTo>
                    <a:pt x="38214" y="100444"/>
                  </a:lnTo>
                  <a:lnTo>
                    <a:pt x="39357" y="102158"/>
                  </a:lnTo>
                  <a:lnTo>
                    <a:pt x="40881" y="102730"/>
                  </a:lnTo>
                  <a:lnTo>
                    <a:pt x="45783" y="105156"/>
                  </a:lnTo>
                  <a:lnTo>
                    <a:pt x="52158" y="107911"/>
                  </a:lnTo>
                  <a:lnTo>
                    <a:pt x="61214" y="110159"/>
                  </a:lnTo>
                  <a:lnTo>
                    <a:pt x="74142" y="111086"/>
                  </a:lnTo>
                  <a:lnTo>
                    <a:pt x="110642" y="111086"/>
                  </a:lnTo>
                  <a:lnTo>
                    <a:pt x="114642" y="107099"/>
                  </a:lnTo>
                  <a:lnTo>
                    <a:pt x="114642" y="97586"/>
                  </a:lnTo>
                  <a:lnTo>
                    <a:pt x="110642" y="93599"/>
                  </a:lnTo>
                  <a:lnTo>
                    <a:pt x="111213" y="93599"/>
                  </a:lnTo>
                  <a:lnTo>
                    <a:pt x="115214" y="90373"/>
                  </a:lnTo>
                  <a:lnTo>
                    <a:pt x="115773" y="85991"/>
                  </a:lnTo>
                  <a:lnTo>
                    <a:pt x="116535" y="80670"/>
                  </a:lnTo>
                  <a:lnTo>
                    <a:pt x="112356" y="76111"/>
                  </a:lnTo>
                  <a:lnTo>
                    <a:pt x="112547" y="76111"/>
                  </a:lnTo>
                  <a:lnTo>
                    <a:pt x="116535" y="72872"/>
                  </a:lnTo>
                  <a:lnTo>
                    <a:pt x="117106" y="68503"/>
                  </a:lnTo>
                  <a:lnTo>
                    <a:pt x="117868" y="63182"/>
                  </a:lnTo>
                  <a:lnTo>
                    <a:pt x="113982" y="58940"/>
                  </a:lnTo>
                  <a:lnTo>
                    <a:pt x="114833" y="59004"/>
                  </a:lnTo>
                  <a:lnTo>
                    <a:pt x="115227" y="58623"/>
                  </a:lnTo>
                  <a:lnTo>
                    <a:pt x="118821" y="55194"/>
                  </a:lnTo>
                  <a:lnTo>
                    <a:pt x="118821" y="45504"/>
                  </a:lnTo>
                  <a:close/>
                </a:path>
              </a:pathLst>
            </a:custGeom>
            <a:solidFill>
              <a:srgbClr val="E99C01"/>
            </a:solidFill>
          </p:spPr>
          <p:txBody>
            <a:bodyPr wrap="square" lIns="0" tIns="0" rIns="0" bIns="0" rtlCol="0"/>
            <a:lstStyle/>
            <a:p>
              <a:endParaRPr dirty="0"/>
            </a:p>
          </p:txBody>
        </p:sp>
        <p:sp>
          <p:nvSpPr>
            <p:cNvPr id="57" name="object 57"/>
            <p:cNvSpPr/>
            <p:nvPr/>
          </p:nvSpPr>
          <p:spPr>
            <a:xfrm>
              <a:off x="3419995" y="173849"/>
              <a:ext cx="1760855" cy="1592580"/>
            </a:xfrm>
            <a:custGeom>
              <a:avLst/>
              <a:gdLst/>
              <a:ahLst/>
              <a:cxnLst/>
              <a:rect l="l" t="t" r="r" b="b"/>
              <a:pathLst>
                <a:path w="1760854" h="1592580">
                  <a:moveTo>
                    <a:pt x="184886" y="1582724"/>
                  </a:moveTo>
                  <a:lnTo>
                    <a:pt x="182130" y="1579968"/>
                  </a:lnTo>
                  <a:lnTo>
                    <a:pt x="178714" y="1579968"/>
                  </a:lnTo>
                  <a:lnTo>
                    <a:pt x="170764" y="1579968"/>
                  </a:lnTo>
                  <a:lnTo>
                    <a:pt x="167995" y="1582724"/>
                  </a:lnTo>
                  <a:lnTo>
                    <a:pt x="167995" y="1589557"/>
                  </a:lnTo>
                  <a:lnTo>
                    <a:pt x="170764" y="1592313"/>
                  </a:lnTo>
                  <a:lnTo>
                    <a:pt x="182130" y="1592313"/>
                  </a:lnTo>
                  <a:lnTo>
                    <a:pt x="184886" y="1589557"/>
                  </a:lnTo>
                  <a:lnTo>
                    <a:pt x="184886" y="1582724"/>
                  </a:lnTo>
                  <a:close/>
                </a:path>
                <a:path w="1760854" h="1592580">
                  <a:moveTo>
                    <a:pt x="411073" y="97980"/>
                  </a:moveTo>
                  <a:lnTo>
                    <a:pt x="408317" y="95224"/>
                  </a:lnTo>
                  <a:lnTo>
                    <a:pt x="378129" y="95224"/>
                  </a:lnTo>
                  <a:lnTo>
                    <a:pt x="377342" y="95224"/>
                  </a:lnTo>
                  <a:lnTo>
                    <a:pt x="367157" y="77571"/>
                  </a:lnTo>
                  <a:lnTo>
                    <a:pt x="352590" y="63969"/>
                  </a:lnTo>
                  <a:lnTo>
                    <a:pt x="334645" y="55219"/>
                  </a:lnTo>
                  <a:lnTo>
                    <a:pt x="314363" y="52120"/>
                  </a:lnTo>
                  <a:lnTo>
                    <a:pt x="308190" y="52120"/>
                  </a:lnTo>
                  <a:lnTo>
                    <a:pt x="302120" y="52933"/>
                  </a:lnTo>
                  <a:lnTo>
                    <a:pt x="296240" y="54546"/>
                  </a:lnTo>
                  <a:lnTo>
                    <a:pt x="271475" y="31381"/>
                  </a:lnTo>
                  <a:lnTo>
                    <a:pt x="242722" y="14262"/>
                  </a:lnTo>
                  <a:lnTo>
                    <a:pt x="210972" y="3644"/>
                  </a:lnTo>
                  <a:lnTo>
                    <a:pt x="177203" y="0"/>
                  </a:lnTo>
                  <a:lnTo>
                    <a:pt x="131406" y="6731"/>
                  </a:lnTo>
                  <a:lnTo>
                    <a:pt x="90589" y="25882"/>
                  </a:lnTo>
                  <a:lnTo>
                    <a:pt x="57023" y="55905"/>
                  </a:lnTo>
                  <a:lnTo>
                    <a:pt x="32943" y="95224"/>
                  </a:lnTo>
                  <a:lnTo>
                    <a:pt x="2755" y="95224"/>
                  </a:lnTo>
                  <a:lnTo>
                    <a:pt x="0" y="97980"/>
                  </a:lnTo>
                  <a:lnTo>
                    <a:pt x="0" y="104813"/>
                  </a:lnTo>
                  <a:lnTo>
                    <a:pt x="2755" y="107569"/>
                  </a:lnTo>
                  <a:lnTo>
                    <a:pt x="6172" y="107569"/>
                  </a:lnTo>
                  <a:lnTo>
                    <a:pt x="177317" y="107569"/>
                  </a:lnTo>
                  <a:lnTo>
                    <a:pt x="180073" y="104813"/>
                  </a:lnTo>
                  <a:lnTo>
                    <a:pt x="180073" y="97980"/>
                  </a:lnTo>
                  <a:lnTo>
                    <a:pt x="177317" y="95224"/>
                  </a:lnTo>
                  <a:lnTo>
                    <a:pt x="46418" y="95224"/>
                  </a:lnTo>
                  <a:lnTo>
                    <a:pt x="68935" y="60921"/>
                  </a:lnTo>
                  <a:lnTo>
                    <a:pt x="99504" y="34810"/>
                  </a:lnTo>
                  <a:lnTo>
                    <a:pt x="136232" y="18173"/>
                  </a:lnTo>
                  <a:lnTo>
                    <a:pt x="177203" y="12344"/>
                  </a:lnTo>
                  <a:lnTo>
                    <a:pt x="207213" y="15494"/>
                  </a:lnTo>
                  <a:lnTo>
                    <a:pt x="235496" y="24676"/>
                  </a:lnTo>
                  <a:lnTo>
                    <a:pt x="261264" y="39446"/>
                  </a:lnTo>
                  <a:lnTo>
                    <a:pt x="283756" y="59410"/>
                  </a:lnTo>
                  <a:lnTo>
                    <a:pt x="278193" y="62572"/>
                  </a:lnTo>
                  <a:lnTo>
                    <a:pt x="272935" y="66243"/>
                  </a:lnTo>
                  <a:lnTo>
                    <a:pt x="268046" y="70396"/>
                  </a:lnTo>
                  <a:lnTo>
                    <a:pt x="261315" y="77558"/>
                  </a:lnTo>
                  <a:lnTo>
                    <a:pt x="261556" y="81470"/>
                  </a:lnTo>
                  <a:lnTo>
                    <a:pt x="266712" y="86004"/>
                  </a:lnTo>
                  <a:lnTo>
                    <a:pt x="270598" y="85699"/>
                  </a:lnTo>
                  <a:lnTo>
                    <a:pt x="272821" y="83172"/>
                  </a:lnTo>
                  <a:lnTo>
                    <a:pt x="277863" y="78143"/>
                  </a:lnTo>
                  <a:lnTo>
                    <a:pt x="308114" y="64465"/>
                  </a:lnTo>
                  <a:lnTo>
                    <a:pt x="314363" y="64465"/>
                  </a:lnTo>
                  <a:lnTo>
                    <a:pt x="329844" y="66649"/>
                  </a:lnTo>
                  <a:lnTo>
                    <a:pt x="343750" y="72834"/>
                  </a:lnTo>
                  <a:lnTo>
                    <a:pt x="355384" y="82537"/>
                  </a:lnTo>
                  <a:lnTo>
                    <a:pt x="364058" y="95224"/>
                  </a:lnTo>
                  <a:lnTo>
                    <a:pt x="362026" y="95224"/>
                  </a:lnTo>
                  <a:lnTo>
                    <a:pt x="341350" y="95224"/>
                  </a:lnTo>
                  <a:lnTo>
                    <a:pt x="338594" y="97980"/>
                  </a:lnTo>
                  <a:lnTo>
                    <a:pt x="338594" y="104813"/>
                  </a:lnTo>
                  <a:lnTo>
                    <a:pt x="341350" y="107569"/>
                  </a:lnTo>
                  <a:lnTo>
                    <a:pt x="362026" y="107569"/>
                  </a:lnTo>
                  <a:lnTo>
                    <a:pt x="378129" y="107569"/>
                  </a:lnTo>
                  <a:lnTo>
                    <a:pt x="408317" y="107569"/>
                  </a:lnTo>
                  <a:lnTo>
                    <a:pt x="411073" y="104813"/>
                  </a:lnTo>
                  <a:lnTo>
                    <a:pt x="411073" y="97980"/>
                  </a:lnTo>
                  <a:close/>
                </a:path>
                <a:path w="1760854" h="1592580">
                  <a:moveTo>
                    <a:pt x="1043165" y="273634"/>
                  </a:moveTo>
                  <a:lnTo>
                    <a:pt x="1040409" y="270878"/>
                  </a:lnTo>
                  <a:lnTo>
                    <a:pt x="1027709" y="270878"/>
                  </a:lnTo>
                  <a:lnTo>
                    <a:pt x="1024293" y="270878"/>
                  </a:lnTo>
                  <a:lnTo>
                    <a:pt x="1021537" y="273634"/>
                  </a:lnTo>
                  <a:lnTo>
                    <a:pt x="1021537" y="280466"/>
                  </a:lnTo>
                  <a:lnTo>
                    <a:pt x="1024293" y="283222"/>
                  </a:lnTo>
                  <a:lnTo>
                    <a:pt x="1040409" y="283222"/>
                  </a:lnTo>
                  <a:lnTo>
                    <a:pt x="1043165" y="280466"/>
                  </a:lnTo>
                  <a:lnTo>
                    <a:pt x="1043165" y="273634"/>
                  </a:lnTo>
                  <a:close/>
                </a:path>
                <a:path w="1760854" h="1592580">
                  <a:moveTo>
                    <a:pt x="1194079" y="273634"/>
                  </a:moveTo>
                  <a:lnTo>
                    <a:pt x="1191310" y="270878"/>
                  </a:lnTo>
                  <a:lnTo>
                    <a:pt x="1160348" y="270878"/>
                  </a:lnTo>
                  <a:lnTo>
                    <a:pt x="1146911" y="249377"/>
                  </a:lnTo>
                  <a:lnTo>
                    <a:pt x="1134529" y="240118"/>
                  </a:lnTo>
                  <a:lnTo>
                    <a:pt x="1127429" y="234797"/>
                  </a:lnTo>
                  <a:lnTo>
                    <a:pt x="1111453" y="230200"/>
                  </a:lnTo>
                  <a:lnTo>
                    <a:pt x="1104125" y="228092"/>
                  </a:lnTo>
                  <a:lnTo>
                    <a:pt x="1079246" y="230200"/>
                  </a:lnTo>
                  <a:lnTo>
                    <a:pt x="1054481" y="207022"/>
                  </a:lnTo>
                  <a:lnTo>
                    <a:pt x="1025740" y="189903"/>
                  </a:lnTo>
                  <a:lnTo>
                    <a:pt x="1020025" y="187998"/>
                  </a:lnTo>
                  <a:lnTo>
                    <a:pt x="993978" y="179285"/>
                  </a:lnTo>
                  <a:lnTo>
                    <a:pt x="914412" y="182384"/>
                  </a:lnTo>
                  <a:lnTo>
                    <a:pt x="873607" y="201523"/>
                  </a:lnTo>
                  <a:lnTo>
                    <a:pt x="840028" y="231546"/>
                  </a:lnTo>
                  <a:lnTo>
                    <a:pt x="815936" y="270878"/>
                  </a:lnTo>
                  <a:lnTo>
                    <a:pt x="785749" y="270878"/>
                  </a:lnTo>
                  <a:lnTo>
                    <a:pt x="782993" y="273634"/>
                  </a:lnTo>
                  <a:lnTo>
                    <a:pt x="782993" y="280466"/>
                  </a:lnTo>
                  <a:lnTo>
                    <a:pt x="785749" y="283222"/>
                  </a:lnTo>
                  <a:lnTo>
                    <a:pt x="960323" y="283222"/>
                  </a:lnTo>
                  <a:lnTo>
                    <a:pt x="963079" y="280466"/>
                  </a:lnTo>
                  <a:lnTo>
                    <a:pt x="963079" y="273634"/>
                  </a:lnTo>
                  <a:lnTo>
                    <a:pt x="960323" y="270878"/>
                  </a:lnTo>
                  <a:lnTo>
                    <a:pt x="829424" y="270878"/>
                  </a:lnTo>
                  <a:lnTo>
                    <a:pt x="851941" y="236575"/>
                  </a:lnTo>
                  <a:lnTo>
                    <a:pt x="882510" y="210451"/>
                  </a:lnTo>
                  <a:lnTo>
                    <a:pt x="919226" y="193827"/>
                  </a:lnTo>
                  <a:lnTo>
                    <a:pt x="960196" y="187998"/>
                  </a:lnTo>
                  <a:lnTo>
                    <a:pt x="990219" y="191147"/>
                  </a:lnTo>
                  <a:lnTo>
                    <a:pt x="1018501" y="200317"/>
                  </a:lnTo>
                  <a:lnTo>
                    <a:pt x="1044282" y="215087"/>
                  </a:lnTo>
                  <a:lnTo>
                    <a:pt x="1066761" y="235064"/>
                  </a:lnTo>
                  <a:lnTo>
                    <a:pt x="1061199" y="238213"/>
                  </a:lnTo>
                  <a:lnTo>
                    <a:pt x="1055954" y="241884"/>
                  </a:lnTo>
                  <a:lnTo>
                    <a:pt x="1051052" y="246037"/>
                  </a:lnTo>
                  <a:lnTo>
                    <a:pt x="1046556" y="250659"/>
                  </a:lnTo>
                  <a:lnTo>
                    <a:pt x="1044308" y="253212"/>
                  </a:lnTo>
                  <a:lnTo>
                    <a:pt x="1044549" y="257111"/>
                  </a:lnTo>
                  <a:lnTo>
                    <a:pt x="1049629" y="261607"/>
                  </a:lnTo>
                  <a:lnTo>
                    <a:pt x="1053528" y="261404"/>
                  </a:lnTo>
                  <a:lnTo>
                    <a:pt x="1055814" y="258826"/>
                  </a:lnTo>
                  <a:lnTo>
                    <a:pt x="1060881" y="253796"/>
                  </a:lnTo>
                  <a:lnTo>
                    <a:pt x="1066507" y="249466"/>
                  </a:lnTo>
                  <a:lnTo>
                    <a:pt x="1072642" y="245897"/>
                  </a:lnTo>
                  <a:lnTo>
                    <a:pt x="1079195" y="243141"/>
                  </a:lnTo>
                  <a:lnTo>
                    <a:pt x="1099058" y="240118"/>
                  </a:lnTo>
                  <a:lnTo>
                    <a:pt x="1118222" y="244144"/>
                  </a:lnTo>
                  <a:lnTo>
                    <a:pt x="1134846" y="254609"/>
                  </a:lnTo>
                  <a:lnTo>
                    <a:pt x="1147064" y="270878"/>
                  </a:lnTo>
                  <a:lnTo>
                    <a:pt x="1124356" y="270878"/>
                  </a:lnTo>
                  <a:lnTo>
                    <a:pt x="1121600" y="273634"/>
                  </a:lnTo>
                  <a:lnTo>
                    <a:pt x="1121600" y="280466"/>
                  </a:lnTo>
                  <a:lnTo>
                    <a:pt x="1124356" y="283222"/>
                  </a:lnTo>
                  <a:lnTo>
                    <a:pt x="1191310" y="283222"/>
                  </a:lnTo>
                  <a:lnTo>
                    <a:pt x="1194079" y="280466"/>
                  </a:lnTo>
                  <a:lnTo>
                    <a:pt x="1194079" y="273634"/>
                  </a:lnTo>
                  <a:close/>
                </a:path>
                <a:path w="1760854" h="1592580">
                  <a:moveTo>
                    <a:pt x="1434084" y="1125372"/>
                  </a:moveTo>
                  <a:lnTo>
                    <a:pt x="1431277" y="1120228"/>
                  </a:lnTo>
                  <a:lnTo>
                    <a:pt x="1417231" y="1094435"/>
                  </a:lnTo>
                  <a:lnTo>
                    <a:pt x="1417231" y="1120228"/>
                  </a:lnTo>
                  <a:lnTo>
                    <a:pt x="1092034" y="1120228"/>
                  </a:lnTo>
                  <a:lnTo>
                    <a:pt x="1077976" y="1094409"/>
                  </a:lnTo>
                  <a:lnTo>
                    <a:pt x="1077976" y="1120228"/>
                  </a:lnTo>
                  <a:lnTo>
                    <a:pt x="752792" y="1120228"/>
                  </a:lnTo>
                  <a:lnTo>
                    <a:pt x="557136" y="760793"/>
                  </a:lnTo>
                  <a:lnTo>
                    <a:pt x="882319" y="760793"/>
                  </a:lnTo>
                  <a:lnTo>
                    <a:pt x="1077976" y="1120228"/>
                  </a:lnTo>
                  <a:lnTo>
                    <a:pt x="1077976" y="1094409"/>
                  </a:lnTo>
                  <a:lnTo>
                    <a:pt x="896378" y="760793"/>
                  </a:lnTo>
                  <a:lnTo>
                    <a:pt x="1221574" y="760793"/>
                  </a:lnTo>
                  <a:lnTo>
                    <a:pt x="1417231" y="1120228"/>
                  </a:lnTo>
                  <a:lnTo>
                    <a:pt x="1417231" y="1094435"/>
                  </a:lnTo>
                  <a:lnTo>
                    <a:pt x="1235621" y="760793"/>
                  </a:lnTo>
                  <a:lnTo>
                    <a:pt x="1228902" y="748449"/>
                  </a:lnTo>
                  <a:lnTo>
                    <a:pt x="1214856" y="722655"/>
                  </a:lnTo>
                  <a:lnTo>
                    <a:pt x="1214856" y="748449"/>
                  </a:lnTo>
                  <a:lnTo>
                    <a:pt x="889660" y="748449"/>
                  </a:lnTo>
                  <a:lnTo>
                    <a:pt x="875601" y="722630"/>
                  </a:lnTo>
                  <a:lnTo>
                    <a:pt x="875601" y="748449"/>
                  </a:lnTo>
                  <a:lnTo>
                    <a:pt x="550418" y="748449"/>
                  </a:lnTo>
                  <a:lnTo>
                    <a:pt x="379323" y="434149"/>
                  </a:lnTo>
                  <a:lnTo>
                    <a:pt x="704519" y="434149"/>
                  </a:lnTo>
                  <a:lnTo>
                    <a:pt x="875601" y="748449"/>
                  </a:lnTo>
                  <a:lnTo>
                    <a:pt x="875601" y="722630"/>
                  </a:lnTo>
                  <a:lnTo>
                    <a:pt x="718578" y="434149"/>
                  </a:lnTo>
                  <a:lnTo>
                    <a:pt x="1043774" y="434149"/>
                  </a:lnTo>
                  <a:lnTo>
                    <a:pt x="1214856" y="748449"/>
                  </a:lnTo>
                  <a:lnTo>
                    <a:pt x="1214856" y="722655"/>
                  </a:lnTo>
                  <a:lnTo>
                    <a:pt x="1057821" y="434149"/>
                  </a:lnTo>
                  <a:lnTo>
                    <a:pt x="1051788" y="423049"/>
                  </a:lnTo>
                  <a:lnTo>
                    <a:pt x="1049705" y="421817"/>
                  </a:lnTo>
                  <a:lnTo>
                    <a:pt x="366750" y="421817"/>
                  </a:lnTo>
                  <a:lnTo>
                    <a:pt x="364744" y="422960"/>
                  </a:lnTo>
                  <a:lnTo>
                    <a:pt x="362521" y="426694"/>
                  </a:lnTo>
                  <a:lnTo>
                    <a:pt x="362470" y="429018"/>
                  </a:lnTo>
                  <a:lnTo>
                    <a:pt x="744791" y="1131341"/>
                  </a:lnTo>
                  <a:lnTo>
                    <a:pt x="746861" y="1132573"/>
                  </a:lnTo>
                  <a:lnTo>
                    <a:pt x="1429804" y="1132573"/>
                  </a:lnTo>
                  <a:lnTo>
                    <a:pt x="1431810" y="1131430"/>
                  </a:lnTo>
                  <a:lnTo>
                    <a:pt x="1434033" y="1127683"/>
                  </a:lnTo>
                  <a:lnTo>
                    <a:pt x="1434084" y="1125372"/>
                  </a:lnTo>
                  <a:close/>
                </a:path>
                <a:path w="1760854" h="1592580">
                  <a:moveTo>
                    <a:pt x="1687969" y="208559"/>
                  </a:moveTo>
                  <a:lnTo>
                    <a:pt x="1681010" y="165557"/>
                  </a:lnTo>
                  <a:lnTo>
                    <a:pt x="1661655" y="128168"/>
                  </a:lnTo>
                  <a:lnTo>
                    <a:pt x="1632140" y="98666"/>
                  </a:lnTo>
                  <a:lnTo>
                    <a:pt x="1594751" y="79298"/>
                  </a:lnTo>
                  <a:lnTo>
                    <a:pt x="1551749" y="72339"/>
                  </a:lnTo>
                  <a:lnTo>
                    <a:pt x="1508747" y="79298"/>
                  </a:lnTo>
                  <a:lnTo>
                    <a:pt x="1471358" y="98666"/>
                  </a:lnTo>
                  <a:lnTo>
                    <a:pt x="1441856" y="128168"/>
                  </a:lnTo>
                  <a:lnTo>
                    <a:pt x="1422501" y="165557"/>
                  </a:lnTo>
                  <a:lnTo>
                    <a:pt x="1415542" y="208559"/>
                  </a:lnTo>
                  <a:lnTo>
                    <a:pt x="1422501" y="251574"/>
                  </a:lnTo>
                  <a:lnTo>
                    <a:pt x="1441856" y="288963"/>
                  </a:lnTo>
                  <a:lnTo>
                    <a:pt x="1471358" y="318465"/>
                  </a:lnTo>
                  <a:lnTo>
                    <a:pt x="1508747" y="337832"/>
                  </a:lnTo>
                  <a:lnTo>
                    <a:pt x="1551749" y="344779"/>
                  </a:lnTo>
                  <a:lnTo>
                    <a:pt x="1594751" y="337832"/>
                  </a:lnTo>
                  <a:lnTo>
                    <a:pt x="1632140" y="318465"/>
                  </a:lnTo>
                  <a:lnTo>
                    <a:pt x="1661655" y="288963"/>
                  </a:lnTo>
                  <a:lnTo>
                    <a:pt x="1681010" y="251574"/>
                  </a:lnTo>
                  <a:lnTo>
                    <a:pt x="1687969" y="208559"/>
                  </a:lnTo>
                  <a:close/>
                </a:path>
                <a:path w="1760854" h="1592580">
                  <a:moveTo>
                    <a:pt x="1720367" y="1583423"/>
                  </a:moveTo>
                  <a:lnTo>
                    <a:pt x="1717611" y="1580883"/>
                  </a:lnTo>
                  <a:lnTo>
                    <a:pt x="1699691" y="1580883"/>
                  </a:lnTo>
                  <a:lnTo>
                    <a:pt x="1701012" y="1575803"/>
                  </a:lnTo>
                  <a:lnTo>
                    <a:pt x="1701939" y="1569453"/>
                  </a:lnTo>
                  <a:lnTo>
                    <a:pt x="1701939" y="1564373"/>
                  </a:lnTo>
                  <a:lnTo>
                    <a:pt x="1696364" y="1536433"/>
                  </a:lnTo>
                  <a:lnTo>
                    <a:pt x="1689595" y="1526247"/>
                  </a:lnTo>
                  <a:lnTo>
                    <a:pt x="1689595" y="1564373"/>
                  </a:lnTo>
                  <a:lnTo>
                    <a:pt x="1689595" y="1569453"/>
                  </a:lnTo>
                  <a:lnTo>
                    <a:pt x="1688757" y="1575803"/>
                  </a:lnTo>
                  <a:lnTo>
                    <a:pt x="1687182" y="1580883"/>
                  </a:lnTo>
                  <a:lnTo>
                    <a:pt x="1294104" y="1580883"/>
                  </a:lnTo>
                  <a:lnTo>
                    <a:pt x="1293520" y="1577073"/>
                  </a:lnTo>
                  <a:lnTo>
                    <a:pt x="1293202" y="1574533"/>
                  </a:lnTo>
                  <a:lnTo>
                    <a:pt x="1293202" y="1570723"/>
                  </a:lnTo>
                  <a:lnTo>
                    <a:pt x="1297495" y="1549133"/>
                  </a:lnTo>
                  <a:lnTo>
                    <a:pt x="1309217" y="1532623"/>
                  </a:lnTo>
                  <a:lnTo>
                    <a:pt x="1326591" y="1519923"/>
                  </a:lnTo>
                  <a:lnTo>
                    <a:pt x="1347838" y="1516113"/>
                  </a:lnTo>
                  <a:lnTo>
                    <a:pt x="1355013" y="1516113"/>
                  </a:lnTo>
                  <a:lnTo>
                    <a:pt x="1361859" y="1517383"/>
                  </a:lnTo>
                  <a:lnTo>
                    <a:pt x="1368209" y="1519923"/>
                  </a:lnTo>
                  <a:lnTo>
                    <a:pt x="1369885" y="1521193"/>
                  </a:lnTo>
                  <a:lnTo>
                    <a:pt x="1371777" y="1521193"/>
                  </a:lnTo>
                  <a:lnTo>
                    <a:pt x="1375029" y="1518653"/>
                  </a:lnTo>
                  <a:lnTo>
                    <a:pt x="1376210" y="1517383"/>
                  </a:lnTo>
                  <a:lnTo>
                    <a:pt x="1376616" y="1516113"/>
                  </a:lnTo>
                  <a:lnTo>
                    <a:pt x="1380769" y="1505953"/>
                  </a:lnTo>
                  <a:lnTo>
                    <a:pt x="1382318" y="1502143"/>
                  </a:lnTo>
                  <a:lnTo>
                    <a:pt x="1391894" y="1491983"/>
                  </a:lnTo>
                  <a:lnTo>
                    <a:pt x="1404416" y="1485633"/>
                  </a:lnTo>
                  <a:lnTo>
                    <a:pt x="1418945" y="1483093"/>
                  </a:lnTo>
                  <a:lnTo>
                    <a:pt x="1427416" y="1483093"/>
                  </a:lnTo>
                  <a:lnTo>
                    <a:pt x="1435404" y="1485633"/>
                  </a:lnTo>
                  <a:lnTo>
                    <a:pt x="1442732" y="1489443"/>
                  </a:lnTo>
                  <a:lnTo>
                    <a:pt x="1449222" y="1494523"/>
                  </a:lnTo>
                  <a:lnTo>
                    <a:pt x="1450708" y="1497063"/>
                  </a:lnTo>
                  <a:lnTo>
                    <a:pt x="1452854" y="1497063"/>
                  </a:lnTo>
                  <a:lnTo>
                    <a:pt x="1456956" y="1495793"/>
                  </a:lnTo>
                  <a:lnTo>
                    <a:pt x="1458645" y="1494523"/>
                  </a:lnTo>
                  <a:lnTo>
                    <a:pt x="1459369" y="1493253"/>
                  </a:lnTo>
                  <a:lnTo>
                    <a:pt x="1464906" y="1483093"/>
                  </a:lnTo>
                  <a:lnTo>
                    <a:pt x="1466291" y="1480553"/>
                  </a:lnTo>
                  <a:lnTo>
                    <a:pt x="1471142" y="1471663"/>
                  </a:lnTo>
                  <a:lnTo>
                    <a:pt x="1488389" y="1455153"/>
                  </a:lnTo>
                  <a:lnTo>
                    <a:pt x="1509674" y="1444993"/>
                  </a:lnTo>
                  <a:lnTo>
                    <a:pt x="1533575" y="1441183"/>
                  </a:lnTo>
                  <a:lnTo>
                    <a:pt x="1560144" y="1444993"/>
                  </a:lnTo>
                  <a:lnTo>
                    <a:pt x="1583016" y="1457693"/>
                  </a:lnTo>
                  <a:lnTo>
                    <a:pt x="1600479" y="1478013"/>
                  </a:lnTo>
                  <a:lnTo>
                    <a:pt x="1610842" y="1502143"/>
                  </a:lnTo>
                  <a:lnTo>
                    <a:pt x="1611210" y="1503413"/>
                  </a:lnTo>
                  <a:lnTo>
                    <a:pt x="1612201" y="1504683"/>
                  </a:lnTo>
                  <a:lnTo>
                    <a:pt x="1614982" y="1507223"/>
                  </a:lnTo>
                  <a:lnTo>
                    <a:pt x="1616684" y="1507223"/>
                  </a:lnTo>
                  <a:lnTo>
                    <a:pt x="1622285" y="1505953"/>
                  </a:lnTo>
                  <a:lnTo>
                    <a:pt x="1631200" y="1505953"/>
                  </a:lnTo>
                  <a:lnTo>
                    <a:pt x="1653908" y="1509763"/>
                  </a:lnTo>
                  <a:lnTo>
                    <a:pt x="1672463" y="1522463"/>
                  </a:lnTo>
                  <a:lnTo>
                    <a:pt x="1684997" y="1541513"/>
                  </a:lnTo>
                  <a:lnTo>
                    <a:pt x="1689595" y="1564373"/>
                  </a:lnTo>
                  <a:lnTo>
                    <a:pt x="1689595" y="1526247"/>
                  </a:lnTo>
                  <a:lnTo>
                    <a:pt x="1681187" y="1513573"/>
                  </a:lnTo>
                  <a:lnTo>
                    <a:pt x="1669948" y="1505953"/>
                  </a:lnTo>
                  <a:lnTo>
                    <a:pt x="1658708" y="1498333"/>
                  </a:lnTo>
                  <a:lnTo>
                    <a:pt x="1631200" y="1493253"/>
                  </a:lnTo>
                  <a:lnTo>
                    <a:pt x="1621370" y="1493253"/>
                  </a:lnTo>
                  <a:lnTo>
                    <a:pt x="1608543" y="1467853"/>
                  </a:lnTo>
                  <a:lnTo>
                    <a:pt x="1588503" y="1446263"/>
                  </a:lnTo>
                  <a:lnTo>
                    <a:pt x="1578279" y="1441183"/>
                  </a:lnTo>
                  <a:lnTo>
                    <a:pt x="1562950" y="1433563"/>
                  </a:lnTo>
                  <a:lnTo>
                    <a:pt x="1533575" y="1428483"/>
                  </a:lnTo>
                  <a:lnTo>
                    <a:pt x="1507959" y="1432293"/>
                  </a:lnTo>
                  <a:lnTo>
                    <a:pt x="1484820" y="1442453"/>
                  </a:lnTo>
                  <a:lnTo>
                    <a:pt x="1465465" y="1458963"/>
                  </a:lnTo>
                  <a:lnTo>
                    <a:pt x="1451178" y="1480553"/>
                  </a:lnTo>
                  <a:lnTo>
                    <a:pt x="1443888" y="1476743"/>
                  </a:lnTo>
                  <a:lnTo>
                    <a:pt x="1436001" y="1472933"/>
                  </a:lnTo>
                  <a:lnTo>
                    <a:pt x="1427645" y="1470393"/>
                  </a:lnTo>
                  <a:lnTo>
                    <a:pt x="1418945" y="1470393"/>
                  </a:lnTo>
                  <a:lnTo>
                    <a:pt x="1401876" y="1472933"/>
                  </a:lnTo>
                  <a:lnTo>
                    <a:pt x="1386865" y="1480553"/>
                  </a:lnTo>
                  <a:lnTo>
                    <a:pt x="1374800" y="1491983"/>
                  </a:lnTo>
                  <a:lnTo>
                    <a:pt x="1366583" y="1505953"/>
                  </a:lnTo>
                  <a:lnTo>
                    <a:pt x="1360601" y="1504683"/>
                  </a:lnTo>
                  <a:lnTo>
                    <a:pt x="1354315" y="1503413"/>
                  </a:lnTo>
                  <a:lnTo>
                    <a:pt x="1347838" y="1503413"/>
                  </a:lnTo>
                  <a:lnTo>
                    <a:pt x="1321790" y="1508493"/>
                  </a:lnTo>
                  <a:lnTo>
                    <a:pt x="1300492" y="1523733"/>
                  </a:lnTo>
                  <a:lnTo>
                    <a:pt x="1286129" y="1545323"/>
                  </a:lnTo>
                  <a:lnTo>
                    <a:pt x="1280858" y="1570723"/>
                  </a:lnTo>
                  <a:lnTo>
                    <a:pt x="1280858" y="1574533"/>
                  </a:lnTo>
                  <a:lnTo>
                    <a:pt x="1281163" y="1577073"/>
                  </a:lnTo>
                  <a:lnTo>
                    <a:pt x="1281658" y="1580883"/>
                  </a:lnTo>
                  <a:lnTo>
                    <a:pt x="1192999" y="1580883"/>
                  </a:lnTo>
                  <a:lnTo>
                    <a:pt x="1194320" y="1575803"/>
                  </a:lnTo>
                  <a:lnTo>
                    <a:pt x="1195235" y="1569453"/>
                  </a:lnTo>
                  <a:lnTo>
                    <a:pt x="1195235" y="1564373"/>
                  </a:lnTo>
                  <a:lnTo>
                    <a:pt x="1191971" y="1542783"/>
                  </a:lnTo>
                  <a:lnTo>
                    <a:pt x="1182890" y="1523847"/>
                  </a:lnTo>
                  <a:lnTo>
                    <a:pt x="1182890" y="1564373"/>
                  </a:lnTo>
                  <a:lnTo>
                    <a:pt x="1182890" y="1569453"/>
                  </a:lnTo>
                  <a:lnTo>
                    <a:pt x="1182077" y="1575803"/>
                  </a:lnTo>
                  <a:lnTo>
                    <a:pt x="1180490" y="1580883"/>
                  </a:lnTo>
                  <a:lnTo>
                    <a:pt x="787412" y="1580883"/>
                  </a:lnTo>
                  <a:lnTo>
                    <a:pt x="788428" y="1556753"/>
                  </a:lnTo>
                  <a:lnTo>
                    <a:pt x="799249" y="1535163"/>
                  </a:lnTo>
                  <a:lnTo>
                    <a:pt x="817575" y="1521193"/>
                  </a:lnTo>
                  <a:lnTo>
                    <a:pt x="841159" y="1516113"/>
                  </a:lnTo>
                  <a:lnTo>
                    <a:pt x="848321" y="1516113"/>
                  </a:lnTo>
                  <a:lnTo>
                    <a:pt x="855167" y="1517383"/>
                  </a:lnTo>
                  <a:lnTo>
                    <a:pt x="861517" y="1519923"/>
                  </a:lnTo>
                  <a:lnTo>
                    <a:pt x="865124" y="1521193"/>
                  </a:lnTo>
                  <a:lnTo>
                    <a:pt x="869073" y="1519923"/>
                  </a:lnTo>
                  <a:lnTo>
                    <a:pt x="869911" y="1516113"/>
                  </a:lnTo>
                  <a:lnTo>
                    <a:pt x="874064" y="1505953"/>
                  </a:lnTo>
                  <a:lnTo>
                    <a:pt x="875626" y="1502143"/>
                  </a:lnTo>
                  <a:lnTo>
                    <a:pt x="885202" y="1491983"/>
                  </a:lnTo>
                  <a:lnTo>
                    <a:pt x="897724" y="1485633"/>
                  </a:lnTo>
                  <a:lnTo>
                    <a:pt x="912266" y="1483093"/>
                  </a:lnTo>
                  <a:lnTo>
                    <a:pt x="920724" y="1483093"/>
                  </a:lnTo>
                  <a:lnTo>
                    <a:pt x="928712" y="1485633"/>
                  </a:lnTo>
                  <a:lnTo>
                    <a:pt x="936040" y="1489443"/>
                  </a:lnTo>
                  <a:lnTo>
                    <a:pt x="942517" y="1494523"/>
                  </a:lnTo>
                  <a:lnTo>
                    <a:pt x="945743" y="1498333"/>
                  </a:lnTo>
                  <a:lnTo>
                    <a:pt x="951141" y="1497063"/>
                  </a:lnTo>
                  <a:lnTo>
                    <a:pt x="952665" y="1493253"/>
                  </a:lnTo>
                  <a:lnTo>
                    <a:pt x="958202" y="1483093"/>
                  </a:lnTo>
                  <a:lnTo>
                    <a:pt x="959586" y="1480553"/>
                  </a:lnTo>
                  <a:lnTo>
                    <a:pt x="964438" y="1471663"/>
                  </a:lnTo>
                  <a:lnTo>
                    <a:pt x="981684" y="1455153"/>
                  </a:lnTo>
                  <a:lnTo>
                    <a:pt x="1002969" y="1444993"/>
                  </a:lnTo>
                  <a:lnTo>
                    <a:pt x="1026883" y="1441183"/>
                  </a:lnTo>
                  <a:lnTo>
                    <a:pt x="1040422" y="1442453"/>
                  </a:lnTo>
                  <a:lnTo>
                    <a:pt x="1053249" y="1444993"/>
                  </a:lnTo>
                  <a:lnTo>
                    <a:pt x="1065174" y="1451343"/>
                  </a:lnTo>
                  <a:lnTo>
                    <a:pt x="1075982" y="1457693"/>
                  </a:lnTo>
                  <a:lnTo>
                    <a:pt x="1076388" y="1457693"/>
                  </a:lnTo>
                  <a:lnTo>
                    <a:pt x="1076591" y="1458963"/>
                  </a:lnTo>
                  <a:lnTo>
                    <a:pt x="1086002" y="1467853"/>
                  </a:lnTo>
                  <a:lnTo>
                    <a:pt x="1093876" y="1478013"/>
                  </a:lnTo>
                  <a:lnTo>
                    <a:pt x="1099985" y="1489443"/>
                  </a:lnTo>
                  <a:lnTo>
                    <a:pt x="1104138" y="1502143"/>
                  </a:lnTo>
                  <a:lnTo>
                    <a:pt x="1104925" y="1505953"/>
                  </a:lnTo>
                  <a:lnTo>
                    <a:pt x="1108214" y="1507223"/>
                  </a:lnTo>
                  <a:lnTo>
                    <a:pt x="1115580" y="1505953"/>
                  </a:lnTo>
                  <a:lnTo>
                    <a:pt x="1124508" y="1505953"/>
                  </a:lnTo>
                  <a:lnTo>
                    <a:pt x="1147203" y="1509763"/>
                  </a:lnTo>
                  <a:lnTo>
                    <a:pt x="1165771" y="1522463"/>
                  </a:lnTo>
                  <a:lnTo>
                    <a:pt x="1178293" y="1541513"/>
                  </a:lnTo>
                  <a:lnTo>
                    <a:pt x="1182890" y="1564373"/>
                  </a:lnTo>
                  <a:lnTo>
                    <a:pt x="1182890" y="1523847"/>
                  </a:lnTo>
                  <a:lnTo>
                    <a:pt x="1168869" y="1508493"/>
                  </a:lnTo>
                  <a:lnTo>
                    <a:pt x="1164412" y="1505953"/>
                  </a:lnTo>
                  <a:lnTo>
                    <a:pt x="1151051" y="1498333"/>
                  </a:lnTo>
                  <a:lnTo>
                    <a:pt x="1151051" y="1494523"/>
                  </a:lnTo>
                  <a:lnTo>
                    <a:pt x="1151051" y="1251953"/>
                  </a:lnTo>
                  <a:lnTo>
                    <a:pt x="1536547" y="1251953"/>
                  </a:lnTo>
                  <a:lnTo>
                    <a:pt x="1539316" y="1248143"/>
                  </a:lnTo>
                  <a:lnTo>
                    <a:pt x="1539316" y="1239253"/>
                  </a:lnTo>
                  <a:lnTo>
                    <a:pt x="1539316" y="1188453"/>
                  </a:lnTo>
                  <a:lnTo>
                    <a:pt x="1539036" y="1188453"/>
                  </a:lnTo>
                  <a:lnTo>
                    <a:pt x="1538592" y="1187183"/>
                  </a:lnTo>
                  <a:lnTo>
                    <a:pt x="1536534" y="1183373"/>
                  </a:lnTo>
                  <a:lnTo>
                    <a:pt x="1526971" y="1165796"/>
                  </a:lnTo>
                  <a:lnTo>
                    <a:pt x="1526971" y="1196073"/>
                  </a:lnTo>
                  <a:lnTo>
                    <a:pt x="1526971" y="1239253"/>
                  </a:lnTo>
                  <a:lnTo>
                    <a:pt x="1138707" y="1239253"/>
                  </a:lnTo>
                  <a:lnTo>
                    <a:pt x="1138707" y="1251953"/>
                  </a:lnTo>
                  <a:lnTo>
                    <a:pt x="1138707" y="1494523"/>
                  </a:lnTo>
                  <a:lnTo>
                    <a:pt x="1130604" y="1493253"/>
                  </a:lnTo>
                  <a:lnTo>
                    <a:pt x="1114666" y="1493253"/>
                  </a:lnTo>
                  <a:lnTo>
                    <a:pt x="1109941" y="1481823"/>
                  </a:lnTo>
                  <a:lnTo>
                    <a:pt x="1103566" y="1470393"/>
                  </a:lnTo>
                  <a:lnTo>
                    <a:pt x="1095717" y="1460233"/>
                  </a:lnTo>
                  <a:lnTo>
                    <a:pt x="1086599" y="1451343"/>
                  </a:lnTo>
                  <a:lnTo>
                    <a:pt x="1086599" y="1442453"/>
                  </a:lnTo>
                  <a:lnTo>
                    <a:pt x="1086599" y="1251953"/>
                  </a:lnTo>
                  <a:lnTo>
                    <a:pt x="1138707" y="1251953"/>
                  </a:lnTo>
                  <a:lnTo>
                    <a:pt x="1138707" y="1239253"/>
                  </a:lnTo>
                  <a:lnTo>
                    <a:pt x="1074254" y="1239253"/>
                  </a:lnTo>
                  <a:lnTo>
                    <a:pt x="1074254" y="1251953"/>
                  </a:lnTo>
                  <a:lnTo>
                    <a:pt x="1074254" y="1442453"/>
                  </a:lnTo>
                  <a:lnTo>
                    <a:pt x="1072146" y="1441183"/>
                  </a:lnTo>
                  <a:lnTo>
                    <a:pt x="1065834" y="1437373"/>
                  </a:lnTo>
                  <a:lnTo>
                    <a:pt x="1056957" y="1433563"/>
                  </a:lnTo>
                  <a:lnTo>
                    <a:pt x="1047661" y="1431023"/>
                  </a:lnTo>
                  <a:lnTo>
                    <a:pt x="1037983" y="1429753"/>
                  </a:lnTo>
                  <a:lnTo>
                    <a:pt x="1037983" y="1251953"/>
                  </a:lnTo>
                  <a:lnTo>
                    <a:pt x="1074254" y="1251953"/>
                  </a:lnTo>
                  <a:lnTo>
                    <a:pt x="1074254" y="1239253"/>
                  </a:lnTo>
                  <a:lnTo>
                    <a:pt x="1025639" y="1239253"/>
                  </a:lnTo>
                  <a:lnTo>
                    <a:pt x="1025639" y="1251953"/>
                  </a:lnTo>
                  <a:lnTo>
                    <a:pt x="1025639" y="1428483"/>
                  </a:lnTo>
                  <a:lnTo>
                    <a:pt x="1000391" y="1432293"/>
                  </a:lnTo>
                  <a:lnTo>
                    <a:pt x="977620" y="1443723"/>
                  </a:lnTo>
                  <a:lnTo>
                    <a:pt x="958557" y="1458963"/>
                  </a:lnTo>
                  <a:lnTo>
                    <a:pt x="944473" y="1480553"/>
                  </a:lnTo>
                  <a:lnTo>
                    <a:pt x="937183" y="1476743"/>
                  </a:lnTo>
                  <a:lnTo>
                    <a:pt x="929309" y="1472933"/>
                  </a:lnTo>
                  <a:lnTo>
                    <a:pt x="920965" y="1470393"/>
                  </a:lnTo>
                  <a:lnTo>
                    <a:pt x="912266" y="1470393"/>
                  </a:lnTo>
                  <a:lnTo>
                    <a:pt x="895197" y="1472933"/>
                  </a:lnTo>
                  <a:lnTo>
                    <a:pt x="880173" y="1480553"/>
                  </a:lnTo>
                  <a:lnTo>
                    <a:pt x="868108" y="1491983"/>
                  </a:lnTo>
                  <a:lnTo>
                    <a:pt x="859891" y="1505953"/>
                  </a:lnTo>
                  <a:lnTo>
                    <a:pt x="847623" y="1503413"/>
                  </a:lnTo>
                  <a:lnTo>
                    <a:pt x="841159" y="1503413"/>
                  </a:lnTo>
                  <a:lnTo>
                    <a:pt x="815098" y="1508493"/>
                  </a:lnTo>
                  <a:lnTo>
                    <a:pt x="793800" y="1523733"/>
                  </a:lnTo>
                  <a:lnTo>
                    <a:pt x="779424" y="1545323"/>
                  </a:lnTo>
                  <a:lnTo>
                    <a:pt x="774153" y="1570723"/>
                  </a:lnTo>
                  <a:lnTo>
                    <a:pt x="774153" y="1574533"/>
                  </a:lnTo>
                  <a:lnTo>
                    <a:pt x="774966" y="1580883"/>
                  </a:lnTo>
                  <a:lnTo>
                    <a:pt x="650824" y="1580883"/>
                  </a:lnTo>
                  <a:lnTo>
                    <a:pt x="650862" y="1579613"/>
                  </a:lnTo>
                  <a:lnTo>
                    <a:pt x="651065" y="1579613"/>
                  </a:lnTo>
                  <a:lnTo>
                    <a:pt x="651065" y="1547863"/>
                  </a:lnTo>
                  <a:lnTo>
                    <a:pt x="651065" y="1542783"/>
                  </a:lnTo>
                  <a:lnTo>
                    <a:pt x="645883" y="1536433"/>
                  </a:lnTo>
                  <a:lnTo>
                    <a:pt x="639279" y="1536433"/>
                  </a:lnTo>
                  <a:lnTo>
                    <a:pt x="639279" y="1535163"/>
                  </a:lnTo>
                  <a:lnTo>
                    <a:pt x="639279" y="1434833"/>
                  </a:lnTo>
                  <a:lnTo>
                    <a:pt x="765289" y="1434833"/>
                  </a:lnTo>
                  <a:lnTo>
                    <a:pt x="796988" y="1428483"/>
                  </a:lnTo>
                  <a:lnTo>
                    <a:pt x="806234" y="1422133"/>
                  </a:lnTo>
                  <a:lnTo>
                    <a:pt x="822896" y="1410703"/>
                  </a:lnTo>
                  <a:lnTo>
                    <a:pt x="840384" y="1384033"/>
                  </a:lnTo>
                  <a:lnTo>
                    <a:pt x="846810" y="1352283"/>
                  </a:lnTo>
                  <a:lnTo>
                    <a:pt x="846810" y="1251953"/>
                  </a:lnTo>
                  <a:lnTo>
                    <a:pt x="1025639" y="1251953"/>
                  </a:lnTo>
                  <a:lnTo>
                    <a:pt x="1025639" y="1239253"/>
                  </a:lnTo>
                  <a:lnTo>
                    <a:pt x="677354" y="1239253"/>
                  </a:lnTo>
                  <a:lnTo>
                    <a:pt x="242760" y="427723"/>
                  </a:lnTo>
                  <a:lnTo>
                    <a:pt x="263982" y="379463"/>
                  </a:lnTo>
                  <a:lnTo>
                    <a:pt x="707529" y="1194803"/>
                  </a:lnTo>
                  <a:lnTo>
                    <a:pt x="709599" y="1196073"/>
                  </a:lnTo>
                  <a:lnTo>
                    <a:pt x="1526971" y="1196073"/>
                  </a:lnTo>
                  <a:lnTo>
                    <a:pt x="1526971" y="1165796"/>
                  </a:lnTo>
                  <a:lnTo>
                    <a:pt x="1522755" y="1158036"/>
                  </a:lnTo>
                  <a:lnTo>
                    <a:pt x="1522755" y="1183373"/>
                  </a:lnTo>
                  <a:lnTo>
                    <a:pt x="715530" y="1183373"/>
                  </a:lnTo>
                  <a:lnTo>
                    <a:pt x="277964" y="379463"/>
                  </a:lnTo>
                  <a:lnTo>
                    <a:pt x="273824" y="371843"/>
                  </a:lnTo>
                  <a:lnTo>
                    <a:pt x="1081049" y="371843"/>
                  </a:lnTo>
                  <a:lnTo>
                    <a:pt x="1522755" y="1183373"/>
                  </a:lnTo>
                  <a:lnTo>
                    <a:pt x="1522755" y="1158036"/>
                  </a:lnTo>
                  <a:lnTo>
                    <a:pt x="1095260" y="371843"/>
                  </a:lnTo>
                  <a:lnTo>
                    <a:pt x="1089050" y="360413"/>
                  </a:lnTo>
                  <a:lnTo>
                    <a:pt x="1086980" y="359143"/>
                  </a:lnTo>
                  <a:lnTo>
                    <a:pt x="262864" y="359143"/>
                  </a:lnTo>
                  <a:lnTo>
                    <a:pt x="262610" y="360413"/>
                  </a:lnTo>
                  <a:lnTo>
                    <a:pt x="259829" y="360413"/>
                  </a:lnTo>
                  <a:lnTo>
                    <a:pt x="259600" y="361683"/>
                  </a:lnTo>
                  <a:lnTo>
                    <a:pt x="258419" y="361683"/>
                  </a:lnTo>
                  <a:lnTo>
                    <a:pt x="258064" y="362953"/>
                  </a:lnTo>
                  <a:lnTo>
                    <a:pt x="257848" y="362953"/>
                  </a:lnTo>
                  <a:lnTo>
                    <a:pt x="229476" y="426453"/>
                  </a:lnTo>
                  <a:lnTo>
                    <a:pt x="229552" y="428993"/>
                  </a:lnTo>
                  <a:lnTo>
                    <a:pt x="669290" y="1250683"/>
                  </a:lnTo>
                  <a:lnTo>
                    <a:pt x="671372" y="1251953"/>
                  </a:lnTo>
                  <a:lnTo>
                    <a:pt x="834466" y="1251953"/>
                  </a:lnTo>
                  <a:lnTo>
                    <a:pt x="834466" y="1352283"/>
                  </a:lnTo>
                  <a:lnTo>
                    <a:pt x="829017" y="1380223"/>
                  </a:lnTo>
                  <a:lnTo>
                    <a:pt x="814184" y="1401813"/>
                  </a:lnTo>
                  <a:lnTo>
                    <a:pt x="792187" y="1417053"/>
                  </a:lnTo>
                  <a:lnTo>
                    <a:pt x="765289" y="1422133"/>
                  </a:lnTo>
                  <a:lnTo>
                    <a:pt x="639279" y="1422133"/>
                  </a:lnTo>
                  <a:lnTo>
                    <a:pt x="639279" y="1348473"/>
                  </a:lnTo>
                  <a:lnTo>
                    <a:pt x="639279" y="1347203"/>
                  </a:lnTo>
                  <a:lnTo>
                    <a:pt x="645883" y="1347203"/>
                  </a:lnTo>
                  <a:lnTo>
                    <a:pt x="651065" y="1340853"/>
                  </a:lnTo>
                  <a:lnTo>
                    <a:pt x="651065" y="1335773"/>
                  </a:lnTo>
                  <a:lnTo>
                    <a:pt x="651065" y="1302753"/>
                  </a:lnTo>
                  <a:lnTo>
                    <a:pt x="651065" y="1296403"/>
                  </a:lnTo>
                  <a:lnTo>
                    <a:pt x="644956" y="1290053"/>
                  </a:lnTo>
                  <a:lnTo>
                    <a:pt x="638721" y="1290053"/>
                  </a:lnTo>
                  <a:lnTo>
                    <a:pt x="638721" y="1304023"/>
                  </a:lnTo>
                  <a:lnTo>
                    <a:pt x="638721" y="1335773"/>
                  </a:lnTo>
                  <a:lnTo>
                    <a:pt x="638721" y="1547863"/>
                  </a:lnTo>
                  <a:lnTo>
                    <a:pt x="638721" y="1579613"/>
                  </a:lnTo>
                  <a:lnTo>
                    <a:pt x="638200" y="1580883"/>
                  </a:lnTo>
                  <a:lnTo>
                    <a:pt x="258559" y="1580883"/>
                  </a:lnTo>
                  <a:lnTo>
                    <a:pt x="258051" y="1579613"/>
                  </a:lnTo>
                  <a:lnTo>
                    <a:pt x="258051" y="1547863"/>
                  </a:lnTo>
                  <a:lnTo>
                    <a:pt x="638721" y="1547863"/>
                  </a:lnTo>
                  <a:lnTo>
                    <a:pt x="638721" y="1335773"/>
                  </a:lnTo>
                  <a:lnTo>
                    <a:pt x="626948" y="1335773"/>
                  </a:lnTo>
                  <a:lnTo>
                    <a:pt x="626948" y="1348473"/>
                  </a:lnTo>
                  <a:lnTo>
                    <a:pt x="626948" y="1535163"/>
                  </a:lnTo>
                  <a:lnTo>
                    <a:pt x="269824" y="1535163"/>
                  </a:lnTo>
                  <a:lnTo>
                    <a:pt x="269824" y="1348473"/>
                  </a:lnTo>
                  <a:lnTo>
                    <a:pt x="626948" y="1348473"/>
                  </a:lnTo>
                  <a:lnTo>
                    <a:pt x="626948" y="1335773"/>
                  </a:lnTo>
                  <a:lnTo>
                    <a:pt x="258051" y="1335773"/>
                  </a:lnTo>
                  <a:lnTo>
                    <a:pt x="258051" y="1304023"/>
                  </a:lnTo>
                  <a:lnTo>
                    <a:pt x="258597" y="1302753"/>
                  </a:lnTo>
                  <a:lnTo>
                    <a:pt x="638162" y="1302753"/>
                  </a:lnTo>
                  <a:lnTo>
                    <a:pt x="638721" y="1304023"/>
                  </a:lnTo>
                  <a:lnTo>
                    <a:pt x="638721" y="1290053"/>
                  </a:lnTo>
                  <a:lnTo>
                    <a:pt x="601510" y="1290053"/>
                  </a:lnTo>
                  <a:lnTo>
                    <a:pt x="601510" y="1276083"/>
                  </a:lnTo>
                  <a:lnTo>
                    <a:pt x="600290" y="1269733"/>
                  </a:lnTo>
                  <a:lnTo>
                    <a:pt x="600049" y="1268463"/>
                  </a:lnTo>
                  <a:lnTo>
                    <a:pt x="596074" y="1263383"/>
                  </a:lnTo>
                  <a:lnTo>
                    <a:pt x="590194" y="1259573"/>
                  </a:lnTo>
                  <a:lnTo>
                    <a:pt x="589165" y="1259217"/>
                  </a:lnTo>
                  <a:lnTo>
                    <a:pt x="589165" y="1272273"/>
                  </a:lnTo>
                  <a:lnTo>
                    <a:pt x="589165" y="1290053"/>
                  </a:lnTo>
                  <a:lnTo>
                    <a:pt x="529018" y="1290053"/>
                  </a:lnTo>
                  <a:lnTo>
                    <a:pt x="529018" y="1272273"/>
                  </a:lnTo>
                  <a:lnTo>
                    <a:pt x="531787" y="1269733"/>
                  </a:lnTo>
                  <a:lnTo>
                    <a:pt x="586397" y="1269733"/>
                  </a:lnTo>
                  <a:lnTo>
                    <a:pt x="589165" y="1272273"/>
                  </a:lnTo>
                  <a:lnTo>
                    <a:pt x="589165" y="1259217"/>
                  </a:lnTo>
                  <a:lnTo>
                    <a:pt x="582993" y="1257033"/>
                  </a:lnTo>
                  <a:lnTo>
                    <a:pt x="535190" y="1257033"/>
                  </a:lnTo>
                  <a:lnTo>
                    <a:pt x="527989" y="1259573"/>
                  </a:lnTo>
                  <a:lnTo>
                    <a:pt x="522097" y="1263383"/>
                  </a:lnTo>
                  <a:lnTo>
                    <a:pt x="518121" y="1268463"/>
                  </a:lnTo>
                  <a:lnTo>
                    <a:pt x="516674" y="1276083"/>
                  </a:lnTo>
                  <a:lnTo>
                    <a:pt x="516674" y="1290053"/>
                  </a:lnTo>
                  <a:lnTo>
                    <a:pt x="380098" y="1290053"/>
                  </a:lnTo>
                  <a:lnTo>
                    <a:pt x="380098" y="1276083"/>
                  </a:lnTo>
                  <a:lnTo>
                    <a:pt x="378879" y="1269733"/>
                  </a:lnTo>
                  <a:lnTo>
                    <a:pt x="378637" y="1268463"/>
                  </a:lnTo>
                  <a:lnTo>
                    <a:pt x="374662" y="1263383"/>
                  </a:lnTo>
                  <a:lnTo>
                    <a:pt x="368782" y="1259573"/>
                  </a:lnTo>
                  <a:lnTo>
                    <a:pt x="367753" y="1259217"/>
                  </a:lnTo>
                  <a:lnTo>
                    <a:pt x="367753" y="1272273"/>
                  </a:lnTo>
                  <a:lnTo>
                    <a:pt x="367753" y="1290053"/>
                  </a:lnTo>
                  <a:lnTo>
                    <a:pt x="307606" y="1290053"/>
                  </a:lnTo>
                  <a:lnTo>
                    <a:pt x="307606" y="1272273"/>
                  </a:lnTo>
                  <a:lnTo>
                    <a:pt x="310375" y="1269733"/>
                  </a:lnTo>
                  <a:lnTo>
                    <a:pt x="364985" y="1269733"/>
                  </a:lnTo>
                  <a:lnTo>
                    <a:pt x="367753" y="1272273"/>
                  </a:lnTo>
                  <a:lnTo>
                    <a:pt x="367753" y="1259217"/>
                  </a:lnTo>
                  <a:lnTo>
                    <a:pt x="361581" y="1257033"/>
                  </a:lnTo>
                  <a:lnTo>
                    <a:pt x="313778" y="1257033"/>
                  </a:lnTo>
                  <a:lnTo>
                    <a:pt x="306578" y="1259573"/>
                  </a:lnTo>
                  <a:lnTo>
                    <a:pt x="300685" y="1263383"/>
                  </a:lnTo>
                  <a:lnTo>
                    <a:pt x="296710" y="1268463"/>
                  </a:lnTo>
                  <a:lnTo>
                    <a:pt x="295262" y="1276083"/>
                  </a:lnTo>
                  <a:lnTo>
                    <a:pt x="295262" y="1290053"/>
                  </a:lnTo>
                  <a:lnTo>
                    <a:pt x="251802" y="1290053"/>
                  </a:lnTo>
                  <a:lnTo>
                    <a:pt x="245706" y="1296403"/>
                  </a:lnTo>
                  <a:lnTo>
                    <a:pt x="245706" y="1340853"/>
                  </a:lnTo>
                  <a:lnTo>
                    <a:pt x="250888" y="1347203"/>
                  </a:lnTo>
                  <a:lnTo>
                    <a:pt x="257479" y="1347203"/>
                  </a:lnTo>
                  <a:lnTo>
                    <a:pt x="257479" y="1536433"/>
                  </a:lnTo>
                  <a:lnTo>
                    <a:pt x="250888" y="1536433"/>
                  </a:lnTo>
                  <a:lnTo>
                    <a:pt x="245706" y="1542783"/>
                  </a:lnTo>
                  <a:lnTo>
                    <a:pt x="245706" y="1579613"/>
                  </a:lnTo>
                  <a:lnTo>
                    <a:pt x="245910" y="1579613"/>
                  </a:lnTo>
                  <a:lnTo>
                    <a:pt x="245948" y="1580883"/>
                  </a:lnTo>
                  <a:lnTo>
                    <a:pt x="208483" y="1580883"/>
                  </a:lnTo>
                  <a:lnTo>
                    <a:pt x="205714" y="1583423"/>
                  </a:lnTo>
                  <a:lnTo>
                    <a:pt x="205714" y="1589773"/>
                  </a:lnTo>
                  <a:lnTo>
                    <a:pt x="208483" y="1592313"/>
                  </a:lnTo>
                  <a:lnTo>
                    <a:pt x="1717611" y="1592313"/>
                  </a:lnTo>
                  <a:lnTo>
                    <a:pt x="1720367" y="1589773"/>
                  </a:lnTo>
                  <a:lnTo>
                    <a:pt x="1720367" y="1583423"/>
                  </a:lnTo>
                  <a:close/>
                </a:path>
                <a:path w="1760854" h="1592580">
                  <a:moveTo>
                    <a:pt x="1760308" y="1582724"/>
                  </a:moveTo>
                  <a:lnTo>
                    <a:pt x="1757553" y="1579968"/>
                  </a:lnTo>
                  <a:lnTo>
                    <a:pt x="1754136" y="1579968"/>
                  </a:lnTo>
                  <a:lnTo>
                    <a:pt x="1741639" y="1579968"/>
                  </a:lnTo>
                  <a:lnTo>
                    <a:pt x="1738871" y="1582724"/>
                  </a:lnTo>
                  <a:lnTo>
                    <a:pt x="1738871" y="1589557"/>
                  </a:lnTo>
                  <a:lnTo>
                    <a:pt x="1741639" y="1592313"/>
                  </a:lnTo>
                  <a:lnTo>
                    <a:pt x="1757553" y="1592313"/>
                  </a:lnTo>
                  <a:lnTo>
                    <a:pt x="1760308" y="1589557"/>
                  </a:lnTo>
                  <a:lnTo>
                    <a:pt x="1760308" y="1582724"/>
                  </a:lnTo>
                  <a:close/>
                </a:path>
              </a:pathLst>
            </a:custGeom>
            <a:solidFill>
              <a:srgbClr val="000000"/>
            </a:solidFill>
          </p:spPr>
          <p:txBody>
            <a:bodyPr wrap="square" lIns="0" tIns="0" rIns="0" bIns="0" rtlCol="0"/>
            <a:lstStyle/>
            <a:p>
              <a:endParaRPr dirty="0"/>
            </a:p>
          </p:txBody>
        </p:sp>
        <p:sp>
          <p:nvSpPr>
            <p:cNvPr id="58" name="object 58"/>
            <p:cNvSpPr/>
            <p:nvPr/>
          </p:nvSpPr>
          <p:spPr>
            <a:xfrm>
              <a:off x="4847887" y="258537"/>
              <a:ext cx="248285" cy="248285"/>
            </a:xfrm>
            <a:custGeom>
              <a:avLst/>
              <a:gdLst/>
              <a:ahLst/>
              <a:cxnLst/>
              <a:rect l="l" t="t" r="r" b="b"/>
              <a:pathLst>
                <a:path w="248285" h="248284">
                  <a:moveTo>
                    <a:pt x="123863" y="0"/>
                  </a:moveTo>
                  <a:lnTo>
                    <a:pt x="75695" y="9749"/>
                  </a:lnTo>
                  <a:lnTo>
                    <a:pt x="36318" y="36320"/>
                  </a:lnTo>
                  <a:lnTo>
                    <a:pt x="9748" y="75700"/>
                  </a:lnTo>
                  <a:lnTo>
                    <a:pt x="0" y="123875"/>
                  </a:lnTo>
                  <a:lnTo>
                    <a:pt x="9748" y="172045"/>
                  </a:lnTo>
                  <a:lnTo>
                    <a:pt x="36318" y="211426"/>
                  </a:lnTo>
                  <a:lnTo>
                    <a:pt x="75695" y="238000"/>
                  </a:lnTo>
                  <a:lnTo>
                    <a:pt x="123863" y="247751"/>
                  </a:lnTo>
                  <a:lnTo>
                    <a:pt x="172038" y="238000"/>
                  </a:lnTo>
                  <a:lnTo>
                    <a:pt x="211418" y="211426"/>
                  </a:lnTo>
                  <a:lnTo>
                    <a:pt x="237989" y="172045"/>
                  </a:lnTo>
                  <a:lnTo>
                    <a:pt x="247738" y="123875"/>
                  </a:lnTo>
                  <a:lnTo>
                    <a:pt x="237989" y="75700"/>
                  </a:lnTo>
                  <a:lnTo>
                    <a:pt x="211418" y="36320"/>
                  </a:lnTo>
                  <a:lnTo>
                    <a:pt x="172038" y="9749"/>
                  </a:lnTo>
                  <a:lnTo>
                    <a:pt x="123863" y="0"/>
                  </a:lnTo>
                  <a:close/>
                </a:path>
              </a:pathLst>
            </a:custGeom>
            <a:solidFill>
              <a:srgbClr val="65C921"/>
            </a:solidFill>
          </p:spPr>
          <p:txBody>
            <a:bodyPr wrap="square" lIns="0" tIns="0" rIns="0" bIns="0" rtlCol="0"/>
            <a:lstStyle/>
            <a:p>
              <a:endParaRPr dirty="0"/>
            </a:p>
          </p:txBody>
        </p:sp>
        <p:sp>
          <p:nvSpPr>
            <p:cNvPr id="59" name="object 59"/>
            <p:cNvSpPr/>
            <p:nvPr/>
          </p:nvSpPr>
          <p:spPr>
            <a:xfrm>
              <a:off x="4413923" y="173849"/>
              <a:ext cx="766445" cy="1521460"/>
            </a:xfrm>
            <a:custGeom>
              <a:avLst/>
              <a:gdLst/>
              <a:ahLst/>
              <a:cxnLst/>
              <a:rect l="l" t="t" r="r" b="b"/>
              <a:pathLst>
                <a:path w="766445" h="1521460">
                  <a:moveTo>
                    <a:pt x="63157" y="1509077"/>
                  </a:moveTo>
                  <a:lnTo>
                    <a:pt x="61531" y="1505521"/>
                  </a:lnTo>
                  <a:lnTo>
                    <a:pt x="58343" y="1504340"/>
                  </a:lnTo>
                  <a:lnTo>
                    <a:pt x="51841" y="1502397"/>
                  </a:lnTo>
                  <a:lnTo>
                    <a:pt x="37426" y="1500085"/>
                  </a:lnTo>
                  <a:lnTo>
                    <a:pt x="19532" y="1501495"/>
                  </a:lnTo>
                  <a:lnTo>
                    <a:pt x="2527" y="1510728"/>
                  </a:lnTo>
                  <a:lnTo>
                    <a:pt x="76" y="1513090"/>
                  </a:lnTo>
                  <a:lnTo>
                    <a:pt x="0" y="1517002"/>
                  </a:lnTo>
                  <a:lnTo>
                    <a:pt x="3581" y="1520710"/>
                  </a:lnTo>
                  <a:lnTo>
                    <a:pt x="5194" y="1521345"/>
                  </a:lnTo>
                  <a:lnTo>
                    <a:pt x="8356" y="1521345"/>
                  </a:lnTo>
                  <a:lnTo>
                    <a:pt x="9893" y="1520774"/>
                  </a:lnTo>
                  <a:lnTo>
                    <a:pt x="11087" y="1519618"/>
                  </a:lnTo>
                  <a:lnTo>
                    <a:pt x="23863" y="1513141"/>
                  </a:lnTo>
                  <a:lnTo>
                    <a:pt x="37884" y="1512493"/>
                  </a:lnTo>
                  <a:lnTo>
                    <a:pt x="49237" y="1514487"/>
                  </a:lnTo>
                  <a:lnTo>
                    <a:pt x="54038" y="1515910"/>
                  </a:lnTo>
                  <a:lnTo>
                    <a:pt x="57264" y="1517103"/>
                  </a:lnTo>
                  <a:lnTo>
                    <a:pt x="60782" y="1515465"/>
                  </a:lnTo>
                  <a:lnTo>
                    <a:pt x="63157" y="1509077"/>
                  </a:lnTo>
                  <a:close/>
                </a:path>
                <a:path w="766445" h="1521460">
                  <a:moveTo>
                    <a:pt x="398564" y="205143"/>
                  </a:moveTo>
                  <a:lnTo>
                    <a:pt x="395808" y="202387"/>
                  </a:lnTo>
                  <a:lnTo>
                    <a:pt x="352018" y="202387"/>
                  </a:lnTo>
                  <a:lnTo>
                    <a:pt x="349262" y="205143"/>
                  </a:lnTo>
                  <a:lnTo>
                    <a:pt x="349262" y="211975"/>
                  </a:lnTo>
                  <a:lnTo>
                    <a:pt x="352018" y="214731"/>
                  </a:lnTo>
                  <a:lnTo>
                    <a:pt x="355434" y="214731"/>
                  </a:lnTo>
                  <a:lnTo>
                    <a:pt x="395808" y="214731"/>
                  </a:lnTo>
                  <a:lnTo>
                    <a:pt x="398564" y="211975"/>
                  </a:lnTo>
                  <a:lnTo>
                    <a:pt x="398564" y="205143"/>
                  </a:lnTo>
                  <a:close/>
                </a:path>
                <a:path w="766445" h="1521460">
                  <a:moveTo>
                    <a:pt x="447611" y="323596"/>
                  </a:moveTo>
                  <a:lnTo>
                    <a:pt x="442785" y="318782"/>
                  </a:lnTo>
                  <a:lnTo>
                    <a:pt x="438873" y="318782"/>
                  </a:lnTo>
                  <a:lnTo>
                    <a:pt x="407936" y="349732"/>
                  </a:lnTo>
                  <a:lnTo>
                    <a:pt x="407936" y="353631"/>
                  </a:lnTo>
                  <a:lnTo>
                    <a:pt x="412762" y="358457"/>
                  </a:lnTo>
                  <a:lnTo>
                    <a:pt x="416661" y="358457"/>
                  </a:lnTo>
                  <a:lnTo>
                    <a:pt x="419074" y="356044"/>
                  </a:lnTo>
                  <a:lnTo>
                    <a:pt x="447611" y="327507"/>
                  </a:lnTo>
                  <a:lnTo>
                    <a:pt x="447611" y="323596"/>
                  </a:lnTo>
                  <a:close/>
                </a:path>
                <a:path w="766445" h="1521460">
                  <a:moveTo>
                    <a:pt x="447624" y="89636"/>
                  </a:moveTo>
                  <a:lnTo>
                    <a:pt x="416674" y="58686"/>
                  </a:lnTo>
                  <a:lnTo>
                    <a:pt x="412762" y="58686"/>
                  </a:lnTo>
                  <a:lnTo>
                    <a:pt x="407936" y="63500"/>
                  </a:lnTo>
                  <a:lnTo>
                    <a:pt x="407936" y="67411"/>
                  </a:lnTo>
                  <a:lnTo>
                    <a:pt x="436486" y="95948"/>
                  </a:lnTo>
                  <a:lnTo>
                    <a:pt x="438899" y="98361"/>
                  </a:lnTo>
                  <a:lnTo>
                    <a:pt x="442798" y="98361"/>
                  </a:lnTo>
                  <a:lnTo>
                    <a:pt x="447624" y="93535"/>
                  </a:lnTo>
                  <a:lnTo>
                    <a:pt x="447624" y="89636"/>
                  </a:lnTo>
                  <a:close/>
                </a:path>
                <a:path w="766445" h="1521460">
                  <a:moveTo>
                    <a:pt x="563994" y="370586"/>
                  </a:moveTo>
                  <a:lnTo>
                    <a:pt x="561238" y="367830"/>
                  </a:lnTo>
                  <a:lnTo>
                    <a:pt x="554405" y="367830"/>
                  </a:lnTo>
                  <a:lnTo>
                    <a:pt x="551649" y="370586"/>
                  </a:lnTo>
                  <a:lnTo>
                    <a:pt x="551649" y="374002"/>
                  </a:lnTo>
                  <a:lnTo>
                    <a:pt x="551649" y="414362"/>
                  </a:lnTo>
                  <a:lnTo>
                    <a:pt x="554405" y="417131"/>
                  </a:lnTo>
                  <a:lnTo>
                    <a:pt x="561238" y="417131"/>
                  </a:lnTo>
                  <a:lnTo>
                    <a:pt x="563994" y="414362"/>
                  </a:lnTo>
                  <a:lnTo>
                    <a:pt x="563994" y="370586"/>
                  </a:lnTo>
                  <a:close/>
                </a:path>
                <a:path w="766445" h="1521460">
                  <a:moveTo>
                    <a:pt x="563994" y="2768"/>
                  </a:moveTo>
                  <a:lnTo>
                    <a:pt x="561238" y="0"/>
                  </a:lnTo>
                  <a:lnTo>
                    <a:pt x="554405" y="0"/>
                  </a:lnTo>
                  <a:lnTo>
                    <a:pt x="551649" y="2768"/>
                  </a:lnTo>
                  <a:lnTo>
                    <a:pt x="551649" y="46545"/>
                  </a:lnTo>
                  <a:lnTo>
                    <a:pt x="554405" y="49301"/>
                  </a:lnTo>
                  <a:lnTo>
                    <a:pt x="557822" y="49301"/>
                  </a:lnTo>
                  <a:lnTo>
                    <a:pt x="561238" y="49301"/>
                  </a:lnTo>
                  <a:lnTo>
                    <a:pt x="563994" y="46545"/>
                  </a:lnTo>
                  <a:lnTo>
                    <a:pt x="563994" y="2768"/>
                  </a:lnTo>
                  <a:close/>
                </a:path>
                <a:path w="766445" h="1521460">
                  <a:moveTo>
                    <a:pt x="569849" y="1509077"/>
                  </a:moveTo>
                  <a:lnTo>
                    <a:pt x="568223" y="1505534"/>
                  </a:lnTo>
                  <a:lnTo>
                    <a:pt x="565048" y="1504340"/>
                  </a:lnTo>
                  <a:lnTo>
                    <a:pt x="558533" y="1502384"/>
                  </a:lnTo>
                  <a:lnTo>
                    <a:pt x="544118" y="1500073"/>
                  </a:lnTo>
                  <a:lnTo>
                    <a:pt x="526211" y="1501482"/>
                  </a:lnTo>
                  <a:lnTo>
                    <a:pt x="509219" y="1510728"/>
                  </a:lnTo>
                  <a:lnTo>
                    <a:pt x="506755" y="1513090"/>
                  </a:lnTo>
                  <a:lnTo>
                    <a:pt x="506691" y="1517002"/>
                  </a:lnTo>
                  <a:lnTo>
                    <a:pt x="510273" y="1520710"/>
                  </a:lnTo>
                  <a:lnTo>
                    <a:pt x="511886" y="1521345"/>
                  </a:lnTo>
                  <a:lnTo>
                    <a:pt x="513499" y="1521345"/>
                  </a:lnTo>
                  <a:lnTo>
                    <a:pt x="515035" y="1521345"/>
                  </a:lnTo>
                  <a:lnTo>
                    <a:pt x="516585" y="1520774"/>
                  </a:lnTo>
                  <a:lnTo>
                    <a:pt x="517779" y="1519618"/>
                  </a:lnTo>
                  <a:lnTo>
                    <a:pt x="530567" y="1513141"/>
                  </a:lnTo>
                  <a:lnTo>
                    <a:pt x="544588" y="1512493"/>
                  </a:lnTo>
                  <a:lnTo>
                    <a:pt x="555955" y="1514487"/>
                  </a:lnTo>
                  <a:lnTo>
                    <a:pt x="560743" y="1515910"/>
                  </a:lnTo>
                  <a:lnTo>
                    <a:pt x="563968" y="1517103"/>
                  </a:lnTo>
                  <a:lnTo>
                    <a:pt x="567474" y="1515465"/>
                  </a:lnTo>
                  <a:lnTo>
                    <a:pt x="569849" y="1509077"/>
                  </a:lnTo>
                  <a:close/>
                </a:path>
                <a:path w="766445" h="1521460">
                  <a:moveTo>
                    <a:pt x="707720" y="349719"/>
                  </a:moveTo>
                  <a:lnTo>
                    <a:pt x="679170" y="321183"/>
                  </a:lnTo>
                  <a:lnTo>
                    <a:pt x="676757" y="318770"/>
                  </a:lnTo>
                  <a:lnTo>
                    <a:pt x="672858" y="318770"/>
                  </a:lnTo>
                  <a:lnTo>
                    <a:pt x="668032" y="323596"/>
                  </a:lnTo>
                  <a:lnTo>
                    <a:pt x="668032" y="327494"/>
                  </a:lnTo>
                  <a:lnTo>
                    <a:pt x="698982" y="358444"/>
                  </a:lnTo>
                  <a:lnTo>
                    <a:pt x="702894" y="358444"/>
                  </a:lnTo>
                  <a:lnTo>
                    <a:pt x="707720" y="353631"/>
                  </a:lnTo>
                  <a:lnTo>
                    <a:pt x="707720" y="349719"/>
                  </a:lnTo>
                  <a:close/>
                </a:path>
                <a:path w="766445" h="1521460">
                  <a:moveTo>
                    <a:pt x="707720" y="63500"/>
                  </a:moveTo>
                  <a:lnTo>
                    <a:pt x="702894" y="58686"/>
                  </a:lnTo>
                  <a:lnTo>
                    <a:pt x="698982" y="58686"/>
                  </a:lnTo>
                  <a:lnTo>
                    <a:pt x="668032" y="89636"/>
                  </a:lnTo>
                  <a:lnTo>
                    <a:pt x="668032" y="93535"/>
                  </a:lnTo>
                  <a:lnTo>
                    <a:pt x="672858" y="98361"/>
                  </a:lnTo>
                  <a:lnTo>
                    <a:pt x="676757" y="98361"/>
                  </a:lnTo>
                  <a:lnTo>
                    <a:pt x="679170" y="95948"/>
                  </a:lnTo>
                  <a:lnTo>
                    <a:pt x="707720" y="67411"/>
                  </a:lnTo>
                  <a:lnTo>
                    <a:pt x="707720" y="63500"/>
                  </a:lnTo>
                  <a:close/>
                </a:path>
                <a:path w="766445" h="1521460">
                  <a:moveTo>
                    <a:pt x="766381" y="205155"/>
                  </a:moveTo>
                  <a:lnTo>
                    <a:pt x="763625" y="202399"/>
                  </a:lnTo>
                  <a:lnTo>
                    <a:pt x="719848" y="202399"/>
                  </a:lnTo>
                  <a:lnTo>
                    <a:pt x="717092" y="205155"/>
                  </a:lnTo>
                  <a:lnTo>
                    <a:pt x="717092" y="211988"/>
                  </a:lnTo>
                  <a:lnTo>
                    <a:pt x="719848" y="214744"/>
                  </a:lnTo>
                  <a:lnTo>
                    <a:pt x="723265" y="214744"/>
                  </a:lnTo>
                  <a:lnTo>
                    <a:pt x="763625" y="214744"/>
                  </a:lnTo>
                  <a:lnTo>
                    <a:pt x="766381" y="211988"/>
                  </a:lnTo>
                  <a:lnTo>
                    <a:pt x="766381" y="205155"/>
                  </a:lnTo>
                  <a:close/>
                </a:path>
              </a:pathLst>
            </a:custGeom>
            <a:solidFill>
              <a:srgbClr val="000000"/>
            </a:solidFill>
          </p:spPr>
          <p:txBody>
            <a:bodyPr wrap="square" lIns="0" tIns="0" rIns="0" bIns="0" rtlCol="0"/>
            <a:lstStyle/>
            <a:p>
              <a:endParaRPr dirty="0"/>
            </a:p>
          </p:txBody>
        </p:sp>
        <p:pic>
          <p:nvPicPr>
            <p:cNvPr id="60" name="object 60"/>
            <p:cNvPicPr/>
            <p:nvPr/>
          </p:nvPicPr>
          <p:blipFill>
            <a:blip r:embed="rId6" cstate="print">
              <a:duotone>
                <a:prstClr val="black"/>
                <a:srgbClr val="92D050">
                  <a:tint val="45000"/>
                  <a:satMod val="400000"/>
                </a:srgbClr>
              </a:duotone>
            </a:blip>
            <a:stretch>
              <a:fillRect/>
            </a:stretch>
          </p:blipFill>
          <p:spPr>
            <a:xfrm>
              <a:off x="3723725" y="1579844"/>
              <a:ext cx="67894" cy="67894"/>
            </a:xfrm>
            <a:prstGeom prst="rect">
              <a:avLst/>
            </a:prstGeom>
          </p:spPr>
        </p:pic>
        <p:sp>
          <p:nvSpPr>
            <p:cNvPr id="61" name="object 61"/>
            <p:cNvSpPr/>
            <p:nvPr/>
          </p:nvSpPr>
          <p:spPr>
            <a:xfrm>
              <a:off x="3945136" y="1607619"/>
              <a:ext cx="67945" cy="12700"/>
            </a:xfrm>
            <a:custGeom>
              <a:avLst/>
              <a:gdLst/>
              <a:ahLst/>
              <a:cxnLst/>
              <a:rect l="l" t="t" r="r" b="b"/>
              <a:pathLst>
                <a:path w="67945" h="12700">
                  <a:moveTo>
                    <a:pt x="65138" y="0"/>
                  </a:moveTo>
                  <a:lnTo>
                    <a:pt x="61722" y="0"/>
                  </a:lnTo>
                  <a:lnTo>
                    <a:pt x="2768" y="0"/>
                  </a:lnTo>
                  <a:lnTo>
                    <a:pt x="0" y="2755"/>
                  </a:lnTo>
                  <a:lnTo>
                    <a:pt x="0" y="9588"/>
                  </a:lnTo>
                  <a:lnTo>
                    <a:pt x="2768" y="12344"/>
                  </a:lnTo>
                  <a:lnTo>
                    <a:pt x="65138" y="12344"/>
                  </a:lnTo>
                  <a:lnTo>
                    <a:pt x="67894" y="9588"/>
                  </a:lnTo>
                  <a:lnTo>
                    <a:pt x="67894" y="2755"/>
                  </a:lnTo>
                  <a:lnTo>
                    <a:pt x="65138" y="0"/>
                  </a:lnTo>
                  <a:close/>
                </a:path>
              </a:pathLst>
            </a:custGeom>
            <a:solidFill>
              <a:srgbClr val="000000"/>
            </a:solidFill>
          </p:spPr>
          <p:txBody>
            <a:bodyPr wrap="square" lIns="0" tIns="0" rIns="0" bIns="0" rtlCol="0"/>
            <a:lstStyle/>
            <a:p>
              <a:endParaRPr dirty="0"/>
            </a:p>
          </p:txBody>
        </p:sp>
        <p:sp>
          <p:nvSpPr>
            <p:cNvPr id="62" name="object 62"/>
            <p:cNvSpPr/>
            <p:nvPr/>
          </p:nvSpPr>
          <p:spPr>
            <a:xfrm>
              <a:off x="456297" y="2544472"/>
              <a:ext cx="184150" cy="307340"/>
            </a:xfrm>
            <a:custGeom>
              <a:avLst/>
              <a:gdLst/>
              <a:ahLst/>
              <a:cxnLst/>
              <a:rect l="l" t="t" r="r" b="b"/>
              <a:pathLst>
                <a:path w="184150" h="307339">
                  <a:moveTo>
                    <a:pt x="17360" y="0"/>
                  </a:moveTo>
                  <a:lnTo>
                    <a:pt x="0" y="152628"/>
                  </a:lnTo>
                  <a:lnTo>
                    <a:pt x="880" y="161205"/>
                  </a:lnTo>
                  <a:lnTo>
                    <a:pt x="3017" y="172980"/>
                  </a:lnTo>
                  <a:lnTo>
                    <a:pt x="6681" y="185336"/>
                  </a:lnTo>
                  <a:lnTo>
                    <a:pt x="12141" y="195656"/>
                  </a:lnTo>
                  <a:lnTo>
                    <a:pt x="59042" y="240906"/>
                  </a:lnTo>
                  <a:lnTo>
                    <a:pt x="77127" y="260642"/>
                  </a:lnTo>
                  <a:lnTo>
                    <a:pt x="98780" y="294614"/>
                  </a:lnTo>
                  <a:lnTo>
                    <a:pt x="99771" y="306806"/>
                  </a:lnTo>
                  <a:lnTo>
                    <a:pt x="183667" y="306806"/>
                  </a:lnTo>
                  <a:lnTo>
                    <a:pt x="182054" y="238379"/>
                  </a:lnTo>
                  <a:lnTo>
                    <a:pt x="121780" y="165963"/>
                  </a:lnTo>
                  <a:lnTo>
                    <a:pt x="82207" y="128016"/>
                  </a:lnTo>
                  <a:lnTo>
                    <a:pt x="73444" y="121399"/>
                  </a:lnTo>
                  <a:lnTo>
                    <a:pt x="66433" y="124167"/>
                  </a:lnTo>
                  <a:lnTo>
                    <a:pt x="58521" y="128092"/>
                  </a:lnTo>
                  <a:lnTo>
                    <a:pt x="54406" y="132105"/>
                  </a:lnTo>
                  <a:lnTo>
                    <a:pt x="52539" y="141109"/>
                  </a:lnTo>
                  <a:lnTo>
                    <a:pt x="55676" y="146646"/>
                  </a:lnTo>
                  <a:lnTo>
                    <a:pt x="57302" y="148729"/>
                  </a:lnTo>
                  <a:lnTo>
                    <a:pt x="118694" y="208826"/>
                  </a:lnTo>
                  <a:lnTo>
                    <a:pt x="103149" y="224713"/>
                  </a:lnTo>
                  <a:lnTo>
                    <a:pt x="40779" y="163601"/>
                  </a:lnTo>
                  <a:lnTo>
                    <a:pt x="38355" y="160396"/>
                  </a:lnTo>
                  <a:lnTo>
                    <a:pt x="34521" y="153533"/>
                  </a:lnTo>
                  <a:lnTo>
                    <a:pt x="31549" y="143827"/>
                  </a:lnTo>
                  <a:lnTo>
                    <a:pt x="31711" y="132092"/>
                  </a:lnTo>
                  <a:lnTo>
                    <a:pt x="32334" y="128968"/>
                  </a:lnTo>
                  <a:lnTo>
                    <a:pt x="33413" y="125958"/>
                  </a:lnTo>
                  <a:lnTo>
                    <a:pt x="34709" y="124040"/>
                  </a:lnTo>
                  <a:lnTo>
                    <a:pt x="34709" y="20701"/>
                  </a:lnTo>
                  <a:lnTo>
                    <a:pt x="33343" y="12649"/>
                  </a:lnTo>
                  <a:lnTo>
                    <a:pt x="29621" y="6069"/>
                  </a:lnTo>
                  <a:lnTo>
                    <a:pt x="24105" y="1628"/>
                  </a:lnTo>
                  <a:lnTo>
                    <a:pt x="17360" y="0"/>
                  </a:lnTo>
                  <a:close/>
                </a:path>
              </a:pathLst>
            </a:custGeom>
            <a:solidFill>
              <a:schemeClr val="accent6">
                <a:lumMod val="40000"/>
                <a:lumOff val="60000"/>
              </a:schemeClr>
            </a:solidFill>
          </p:spPr>
          <p:txBody>
            <a:bodyPr wrap="square" lIns="0" tIns="0" rIns="0" bIns="0" rtlCol="0"/>
            <a:lstStyle/>
            <a:p>
              <a:endParaRPr dirty="0"/>
            </a:p>
          </p:txBody>
        </p:sp>
        <p:sp>
          <p:nvSpPr>
            <p:cNvPr id="63" name="object 63"/>
            <p:cNvSpPr/>
            <p:nvPr/>
          </p:nvSpPr>
          <p:spPr>
            <a:xfrm>
              <a:off x="453009" y="2537161"/>
              <a:ext cx="184150" cy="307340"/>
            </a:xfrm>
            <a:custGeom>
              <a:avLst/>
              <a:gdLst/>
              <a:ahLst/>
              <a:cxnLst/>
              <a:rect l="l" t="t" r="r" b="b"/>
              <a:pathLst>
                <a:path w="184150" h="307339">
                  <a:moveTo>
                    <a:pt x="77127" y="260642"/>
                  </a:moveTo>
                  <a:lnTo>
                    <a:pt x="72604" y="255708"/>
                  </a:lnTo>
                  <a:lnTo>
                    <a:pt x="68084" y="250774"/>
                  </a:lnTo>
                  <a:lnTo>
                    <a:pt x="63564" y="245840"/>
                  </a:lnTo>
                  <a:lnTo>
                    <a:pt x="59042" y="240906"/>
                  </a:lnTo>
                  <a:lnTo>
                    <a:pt x="12141" y="195656"/>
                  </a:lnTo>
                  <a:lnTo>
                    <a:pt x="6681" y="185336"/>
                  </a:lnTo>
                  <a:lnTo>
                    <a:pt x="3017" y="172980"/>
                  </a:lnTo>
                  <a:lnTo>
                    <a:pt x="880" y="161205"/>
                  </a:lnTo>
                  <a:lnTo>
                    <a:pt x="0" y="152628"/>
                  </a:lnTo>
                  <a:lnTo>
                    <a:pt x="12" y="20701"/>
                  </a:lnTo>
                  <a:lnTo>
                    <a:pt x="1376" y="12649"/>
                  </a:lnTo>
                  <a:lnTo>
                    <a:pt x="5095" y="6069"/>
                  </a:lnTo>
                  <a:lnTo>
                    <a:pt x="10610" y="1628"/>
                  </a:lnTo>
                  <a:lnTo>
                    <a:pt x="17360" y="0"/>
                  </a:lnTo>
                  <a:lnTo>
                    <a:pt x="24105" y="1628"/>
                  </a:lnTo>
                  <a:lnTo>
                    <a:pt x="29621" y="6069"/>
                  </a:lnTo>
                  <a:lnTo>
                    <a:pt x="33343" y="12649"/>
                  </a:lnTo>
                  <a:lnTo>
                    <a:pt x="34709" y="20701"/>
                  </a:lnTo>
                  <a:lnTo>
                    <a:pt x="34709" y="124040"/>
                  </a:lnTo>
                  <a:lnTo>
                    <a:pt x="33413" y="125958"/>
                  </a:lnTo>
                  <a:lnTo>
                    <a:pt x="32334" y="128968"/>
                  </a:lnTo>
                  <a:lnTo>
                    <a:pt x="31711" y="132092"/>
                  </a:lnTo>
                  <a:lnTo>
                    <a:pt x="31549" y="143827"/>
                  </a:lnTo>
                  <a:lnTo>
                    <a:pt x="34521" y="153533"/>
                  </a:lnTo>
                  <a:lnTo>
                    <a:pt x="38355" y="160396"/>
                  </a:lnTo>
                  <a:lnTo>
                    <a:pt x="40779" y="163601"/>
                  </a:lnTo>
                  <a:lnTo>
                    <a:pt x="101790" y="223380"/>
                  </a:lnTo>
                  <a:lnTo>
                    <a:pt x="103149" y="224713"/>
                  </a:lnTo>
                  <a:lnTo>
                    <a:pt x="104482" y="223354"/>
                  </a:lnTo>
                  <a:lnTo>
                    <a:pt x="117373" y="210185"/>
                  </a:lnTo>
                  <a:lnTo>
                    <a:pt x="118694" y="208826"/>
                  </a:lnTo>
                  <a:lnTo>
                    <a:pt x="117335" y="207492"/>
                  </a:lnTo>
                  <a:lnTo>
                    <a:pt x="57302" y="148729"/>
                  </a:lnTo>
                  <a:lnTo>
                    <a:pt x="55676" y="146646"/>
                  </a:lnTo>
                  <a:lnTo>
                    <a:pt x="52539" y="141109"/>
                  </a:lnTo>
                  <a:lnTo>
                    <a:pt x="53530" y="136359"/>
                  </a:lnTo>
                  <a:lnTo>
                    <a:pt x="54406" y="132105"/>
                  </a:lnTo>
                  <a:lnTo>
                    <a:pt x="58521" y="128092"/>
                  </a:lnTo>
                  <a:lnTo>
                    <a:pt x="65760" y="124460"/>
                  </a:lnTo>
                  <a:lnTo>
                    <a:pt x="66433" y="124167"/>
                  </a:lnTo>
                  <a:lnTo>
                    <a:pt x="73444" y="121399"/>
                  </a:lnTo>
                  <a:lnTo>
                    <a:pt x="82207" y="128016"/>
                  </a:lnTo>
                  <a:lnTo>
                    <a:pt x="121780" y="165963"/>
                  </a:lnTo>
                  <a:lnTo>
                    <a:pt x="166890" y="211074"/>
                  </a:lnTo>
                  <a:lnTo>
                    <a:pt x="182461" y="255485"/>
                  </a:lnTo>
                  <a:lnTo>
                    <a:pt x="183667" y="306806"/>
                  </a:lnTo>
                  <a:lnTo>
                    <a:pt x="99771" y="306806"/>
                  </a:lnTo>
                  <a:lnTo>
                    <a:pt x="99377" y="301256"/>
                  </a:lnTo>
                  <a:lnTo>
                    <a:pt x="98907" y="296011"/>
                  </a:lnTo>
                  <a:lnTo>
                    <a:pt x="98780" y="294614"/>
                  </a:lnTo>
                  <a:lnTo>
                    <a:pt x="96129" y="284629"/>
                  </a:lnTo>
                  <a:lnTo>
                    <a:pt x="90211" y="274947"/>
                  </a:lnTo>
                  <a:lnTo>
                    <a:pt x="83164" y="266605"/>
                  </a:lnTo>
                  <a:lnTo>
                    <a:pt x="77127" y="260642"/>
                  </a:lnTo>
                  <a:close/>
                </a:path>
              </a:pathLst>
            </a:custGeom>
            <a:ln w="3810">
              <a:solidFill>
                <a:srgbClr val="000000"/>
              </a:solidFill>
            </a:ln>
          </p:spPr>
          <p:txBody>
            <a:bodyPr wrap="square" lIns="0" tIns="0" rIns="0" bIns="0" rtlCol="0"/>
            <a:lstStyle/>
            <a:p>
              <a:endParaRPr dirty="0"/>
            </a:p>
          </p:txBody>
        </p:sp>
        <p:sp>
          <p:nvSpPr>
            <p:cNvPr id="64" name="object 64"/>
            <p:cNvSpPr/>
            <p:nvPr/>
          </p:nvSpPr>
          <p:spPr>
            <a:xfrm>
              <a:off x="830559" y="2558785"/>
              <a:ext cx="184150" cy="307340"/>
            </a:xfrm>
            <a:custGeom>
              <a:avLst/>
              <a:gdLst/>
              <a:ahLst/>
              <a:cxnLst/>
              <a:rect l="l" t="t" r="r" b="b"/>
              <a:pathLst>
                <a:path w="184150" h="307339">
                  <a:moveTo>
                    <a:pt x="166319" y="0"/>
                  </a:moveTo>
                  <a:lnTo>
                    <a:pt x="148742" y="123139"/>
                  </a:lnTo>
                  <a:lnTo>
                    <a:pt x="150253" y="125958"/>
                  </a:lnTo>
                  <a:lnTo>
                    <a:pt x="151345" y="128968"/>
                  </a:lnTo>
                  <a:lnTo>
                    <a:pt x="151968" y="132092"/>
                  </a:lnTo>
                  <a:lnTo>
                    <a:pt x="152115" y="143839"/>
                  </a:lnTo>
                  <a:lnTo>
                    <a:pt x="149075" y="153622"/>
                  </a:lnTo>
                  <a:lnTo>
                    <a:pt x="145060" y="160685"/>
                  </a:lnTo>
                  <a:lnTo>
                    <a:pt x="142278" y="164274"/>
                  </a:lnTo>
                  <a:lnTo>
                    <a:pt x="80518" y="224713"/>
                  </a:lnTo>
                  <a:lnTo>
                    <a:pt x="64973" y="208826"/>
                  </a:lnTo>
                  <a:lnTo>
                    <a:pt x="126225" y="148894"/>
                  </a:lnTo>
                  <a:lnTo>
                    <a:pt x="128016" y="146646"/>
                  </a:lnTo>
                  <a:lnTo>
                    <a:pt x="131140" y="141135"/>
                  </a:lnTo>
                  <a:lnTo>
                    <a:pt x="129260" y="132105"/>
                  </a:lnTo>
                  <a:lnTo>
                    <a:pt x="125145" y="128104"/>
                  </a:lnTo>
                  <a:lnTo>
                    <a:pt x="118008" y="124510"/>
                  </a:lnTo>
                  <a:lnTo>
                    <a:pt x="110223" y="121412"/>
                  </a:lnTo>
                  <a:lnTo>
                    <a:pt x="101638" y="127863"/>
                  </a:lnTo>
                  <a:lnTo>
                    <a:pt x="61925" y="165938"/>
                  </a:lnTo>
                  <a:lnTo>
                    <a:pt x="16789" y="211074"/>
                  </a:lnTo>
                  <a:lnTo>
                    <a:pt x="0" y="306806"/>
                  </a:lnTo>
                  <a:lnTo>
                    <a:pt x="83908" y="306806"/>
                  </a:lnTo>
                  <a:lnTo>
                    <a:pt x="84886" y="294741"/>
                  </a:lnTo>
                  <a:lnTo>
                    <a:pt x="87556" y="284647"/>
                  </a:lnTo>
                  <a:lnTo>
                    <a:pt x="93492" y="274913"/>
                  </a:lnTo>
                  <a:lnTo>
                    <a:pt x="100526" y="266584"/>
                  </a:lnTo>
                  <a:lnTo>
                    <a:pt x="106489" y="260705"/>
                  </a:lnTo>
                  <a:lnTo>
                    <a:pt x="125107" y="240423"/>
                  </a:lnTo>
                  <a:lnTo>
                    <a:pt x="171348" y="195872"/>
                  </a:lnTo>
                  <a:lnTo>
                    <a:pt x="183667" y="152692"/>
                  </a:lnTo>
                  <a:lnTo>
                    <a:pt x="183667" y="20701"/>
                  </a:lnTo>
                  <a:lnTo>
                    <a:pt x="182301" y="12649"/>
                  </a:lnTo>
                  <a:lnTo>
                    <a:pt x="178579" y="6069"/>
                  </a:lnTo>
                  <a:lnTo>
                    <a:pt x="173064" y="1628"/>
                  </a:lnTo>
                  <a:lnTo>
                    <a:pt x="166319" y="0"/>
                  </a:lnTo>
                  <a:close/>
                </a:path>
              </a:pathLst>
            </a:custGeom>
            <a:solidFill>
              <a:schemeClr val="accent6">
                <a:lumMod val="40000"/>
                <a:lumOff val="60000"/>
              </a:schemeClr>
            </a:solidFill>
          </p:spPr>
          <p:txBody>
            <a:bodyPr wrap="square" lIns="0" tIns="0" rIns="0" bIns="0" rtlCol="0"/>
            <a:lstStyle/>
            <a:p>
              <a:endParaRPr dirty="0"/>
            </a:p>
          </p:txBody>
        </p:sp>
        <p:sp>
          <p:nvSpPr>
            <p:cNvPr id="65" name="object 65"/>
            <p:cNvSpPr/>
            <p:nvPr/>
          </p:nvSpPr>
          <p:spPr>
            <a:xfrm>
              <a:off x="832792" y="2554114"/>
              <a:ext cx="184150" cy="307340"/>
            </a:xfrm>
            <a:custGeom>
              <a:avLst/>
              <a:gdLst/>
              <a:ahLst/>
              <a:cxnLst/>
              <a:rect l="l" t="t" r="r" b="b"/>
              <a:pathLst>
                <a:path w="184150" h="307339">
                  <a:moveTo>
                    <a:pt x="183667" y="152692"/>
                  </a:moveTo>
                  <a:lnTo>
                    <a:pt x="171348" y="195872"/>
                  </a:lnTo>
                  <a:lnTo>
                    <a:pt x="125107" y="240423"/>
                  </a:lnTo>
                  <a:lnTo>
                    <a:pt x="106489" y="260705"/>
                  </a:lnTo>
                  <a:lnTo>
                    <a:pt x="84886" y="294741"/>
                  </a:lnTo>
                  <a:lnTo>
                    <a:pt x="83908" y="306806"/>
                  </a:lnTo>
                  <a:lnTo>
                    <a:pt x="0" y="306806"/>
                  </a:lnTo>
                  <a:lnTo>
                    <a:pt x="402" y="289766"/>
                  </a:lnTo>
                  <a:lnTo>
                    <a:pt x="806" y="272726"/>
                  </a:lnTo>
                  <a:lnTo>
                    <a:pt x="1210" y="255685"/>
                  </a:lnTo>
                  <a:lnTo>
                    <a:pt x="12328" y="216166"/>
                  </a:lnTo>
                  <a:lnTo>
                    <a:pt x="61925" y="165938"/>
                  </a:lnTo>
                  <a:lnTo>
                    <a:pt x="101638" y="127863"/>
                  </a:lnTo>
                  <a:lnTo>
                    <a:pt x="110223" y="121412"/>
                  </a:lnTo>
                  <a:lnTo>
                    <a:pt x="117233" y="124167"/>
                  </a:lnTo>
                  <a:lnTo>
                    <a:pt x="131140" y="141135"/>
                  </a:lnTo>
                  <a:lnTo>
                    <a:pt x="128016" y="146646"/>
                  </a:lnTo>
                  <a:lnTo>
                    <a:pt x="126225" y="148894"/>
                  </a:lnTo>
                  <a:lnTo>
                    <a:pt x="66332" y="207492"/>
                  </a:lnTo>
                  <a:lnTo>
                    <a:pt x="64973" y="208826"/>
                  </a:lnTo>
                  <a:lnTo>
                    <a:pt x="66306" y="210185"/>
                  </a:lnTo>
                  <a:lnTo>
                    <a:pt x="79184" y="223354"/>
                  </a:lnTo>
                  <a:lnTo>
                    <a:pt x="80518" y="224713"/>
                  </a:lnTo>
                  <a:lnTo>
                    <a:pt x="142278" y="164274"/>
                  </a:lnTo>
                  <a:lnTo>
                    <a:pt x="152115" y="143839"/>
                  </a:lnTo>
                  <a:lnTo>
                    <a:pt x="151968" y="132092"/>
                  </a:lnTo>
                  <a:lnTo>
                    <a:pt x="151345" y="128968"/>
                  </a:lnTo>
                  <a:lnTo>
                    <a:pt x="150253" y="125958"/>
                  </a:lnTo>
                  <a:lnTo>
                    <a:pt x="148742" y="123139"/>
                  </a:lnTo>
                  <a:lnTo>
                    <a:pt x="148971" y="20701"/>
                  </a:lnTo>
                  <a:lnTo>
                    <a:pt x="150335" y="12649"/>
                  </a:lnTo>
                  <a:lnTo>
                    <a:pt x="154054" y="6069"/>
                  </a:lnTo>
                  <a:lnTo>
                    <a:pt x="159568" y="1628"/>
                  </a:lnTo>
                  <a:lnTo>
                    <a:pt x="166319" y="0"/>
                  </a:lnTo>
                  <a:lnTo>
                    <a:pt x="173064" y="1628"/>
                  </a:lnTo>
                  <a:lnTo>
                    <a:pt x="178579" y="6069"/>
                  </a:lnTo>
                  <a:lnTo>
                    <a:pt x="182301" y="12649"/>
                  </a:lnTo>
                  <a:lnTo>
                    <a:pt x="183667" y="20701"/>
                  </a:lnTo>
                  <a:lnTo>
                    <a:pt x="183667" y="152692"/>
                  </a:lnTo>
                  <a:close/>
                </a:path>
              </a:pathLst>
            </a:custGeom>
            <a:ln w="3810">
              <a:solidFill>
                <a:srgbClr val="000000"/>
              </a:solidFill>
            </a:ln>
          </p:spPr>
          <p:txBody>
            <a:bodyPr wrap="square" lIns="0" tIns="0" rIns="0" bIns="0" rtlCol="0"/>
            <a:lstStyle/>
            <a:p>
              <a:endParaRPr dirty="0"/>
            </a:p>
          </p:txBody>
        </p:sp>
        <p:pic>
          <p:nvPicPr>
            <p:cNvPr id="66" name="object 66"/>
            <p:cNvPicPr/>
            <p:nvPr/>
          </p:nvPicPr>
          <p:blipFill>
            <a:blip r:embed="rId7" cstate="print">
              <a:duotone>
                <a:prstClr val="black"/>
                <a:srgbClr val="92D050">
                  <a:tint val="45000"/>
                  <a:satMod val="400000"/>
                </a:srgbClr>
              </a:duotone>
            </a:blip>
            <a:stretch>
              <a:fillRect/>
            </a:stretch>
          </p:blipFill>
          <p:spPr>
            <a:xfrm>
              <a:off x="561193" y="2356594"/>
              <a:ext cx="364779" cy="177203"/>
            </a:xfrm>
            <a:prstGeom prst="rect">
              <a:avLst/>
            </a:prstGeom>
          </p:spPr>
        </p:pic>
        <p:sp>
          <p:nvSpPr>
            <p:cNvPr id="67" name="object 67"/>
            <p:cNvSpPr/>
            <p:nvPr/>
          </p:nvSpPr>
          <p:spPr>
            <a:xfrm>
              <a:off x="4240389" y="4097664"/>
              <a:ext cx="523240" cy="577215"/>
            </a:xfrm>
            <a:custGeom>
              <a:avLst/>
              <a:gdLst/>
              <a:ahLst/>
              <a:cxnLst/>
              <a:rect l="l" t="t" r="r" b="b"/>
              <a:pathLst>
                <a:path w="523239" h="577214">
                  <a:moveTo>
                    <a:pt x="800" y="269144"/>
                  </a:moveTo>
                  <a:lnTo>
                    <a:pt x="800" y="273220"/>
                  </a:lnTo>
                  <a:lnTo>
                    <a:pt x="519429" y="576941"/>
                  </a:lnTo>
                  <a:lnTo>
                    <a:pt x="519429" y="574012"/>
                  </a:lnTo>
                  <a:lnTo>
                    <a:pt x="800" y="269144"/>
                  </a:lnTo>
                  <a:close/>
                </a:path>
                <a:path w="523239" h="577214">
                  <a:moveTo>
                    <a:pt x="800" y="273220"/>
                  </a:moveTo>
                  <a:lnTo>
                    <a:pt x="800" y="575938"/>
                  </a:lnTo>
                  <a:lnTo>
                    <a:pt x="517716" y="575938"/>
                  </a:lnTo>
                  <a:lnTo>
                    <a:pt x="800" y="273220"/>
                  </a:lnTo>
                  <a:close/>
                </a:path>
                <a:path w="523239" h="577214">
                  <a:moveTo>
                    <a:pt x="519429" y="574012"/>
                  </a:moveTo>
                  <a:lnTo>
                    <a:pt x="519429" y="575938"/>
                  </a:lnTo>
                  <a:lnTo>
                    <a:pt x="522706" y="575938"/>
                  </a:lnTo>
                  <a:lnTo>
                    <a:pt x="519429" y="574012"/>
                  </a:lnTo>
                  <a:close/>
                </a:path>
                <a:path w="523239" h="577214">
                  <a:moveTo>
                    <a:pt x="518963" y="269144"/>
                  </a:moveTo>
                  <a:lnTo>
                    <a:pt x="800" y="269144"/>
                  </a:lnTo>
                  <a:lnTo>
                    <a:pt x="519429" y="574012"/>
                  </a:lnTo>
                  <a:lnTo>
                    <a:pt x="519429" y="272662"/>
                  </a:lnTo>
                  <a:lnTo>
                    <a:pt x="518963" y="269144"/>
                  </a:lnTo>
                  <a:close/>
                </a:path>
                <a:path w="523239" h="577214">
                  <a:moveTo>
                    <a:pt x="258286" y="0"/>
                  </a:moveTo>
                  <a:lnTo>
                    <a:pt x="11417" y="244278"/>
                  </a:lnTo>
                  <a:lnTo>
                    <a:pt x="0" y="272751"/>
                  </a:lnTo>
                  <a:lnTo>
                    <a:pt x="800" y="273220"/>
                  </a:lnTo>
                  <a:lnTo>
                    <a:pt x="800" y="269144"/>
                  </a:lnTo>
                  <a:lnTo>
                    <a:pt x="518963" y="269144"/>
                  </a:lnTo>
                  <a:lnTo>
                    <a:pt x="282676" y="9759"/>
                  </a:lnTo>
                  <a:lnTo>
                    <a:pt x="271248" y="2364"/>
                  </a:lnTo>
                  <a:lnTo>
                    <a:pt x="258286" y="0"/>
                  </a:lnTo>
                  <a:close/>
                </a:path>
              </a:pathLst>
            </a:custGeom>
            <a:solidFill>
              <a:srgbClr val="FDC752"/>
            </a:solidFill>
          </p:spPr>
          <p:txBody>
            <a:bodyPr wrap="square" lIns="0" tIns="0" rIns="0" bIns="0" rtlCol="0"/>
            <a:lstStyle/>
            <a:p>
              <a:endParaRPr dirty="0"/>
            </a:p>
          </p:txBody>
        </p:sp>
        <p:sp>
          <p:nvSpPr>
            <p:cNvPr id="68" name="object 68"/>
            <p:cNvSpPr/>
            <p:nvPr/>
          </p:nvSpPr>
          <p:spPr>
            <a:xfrm>
              <a:off x="4240389" y="4097664"/>
              <a:ext cx="523240" cy="577215"/>
            </a:xfrm>
            <a:custGeom>
              <a:avLst/>
              <a:gdLst/>
              <a:ahLst/>
              <a:cxnLst/>
              <a:rect l="l" t="t" r="r" b="b"/>
              <a:pathLst>
                <a:path w="523239" h="577214">
                  <a:moveTo>
                    <a:pt x="519429" y="576941"/>
                  </a:moveTo>
                  <a:lnTo>
                    <a:pt x="519429" y="272662"/>
                  </a:lnTo>
                  <a:lnTo>
                    <a:pt x="518408" y="264963"/>
                  </a:lnTo>
                  <a:lnTo>
                    <a:pt x="282676" y="9759"/>
                  </a:lnTo>
                  <a:lnTo>
                    <a:pt x="258286" y="0"/>
                  </a:lnTo>
                  <a:lnTo>
                    <a:pt x="245371" y="2655"/>
                  </a:lnTo>
                  <a:lnTo>
                    <a:pt x="11417" y="244278"/>
                  </a:lnTo>
                  <a:lnTo>
                    <a:pt x="1008" y="264973"/>
                  </a:lnTo>
                  <a:lnTo>
                    <a:pt x="0" y="272751"/>
                  </a:lnTo>
                </a:path>
                <a:path w="523239" h="577214">
                  <a:moveTo>
                    <a:pt x="800" y="269144"/>
                  </a:moveTo>
                  <a:lnTo>
                    <a:pt x="800" y="575938"/>
                  </a:lnTo>
                  <a:lnTo>
                    <a:pt x="522706" y="575938"/>
                  </a:lnTo>
                </a:path>
              </a:pathLst>
            </a:custGeom>
            <a:ln w="3810">
              <a:solidFill>
                <a:srgbClr val="000000"/>
              </a:solidFill>
            </a:ln>
          </p:spPr>
          <p:txBody>
            <a:bodyPr wrap="square" lIns="0" tIns="0" rIns="0" bIns="0" rtlCol="0"/>
            <a:lstStyle/>
            <a:p>
              <a:endParaRPr dirty="0"/>
            </a:p>
          </p:txBody>
        </p:sp>
        <p:sp>
          <p:nvSpPr>
            <p:cNvPr id="69" name="object 69"/>
            <p:cNvSpPr/>
            <p:nvPr/>
          </p:nvSpPr>
          <p:spPr>
            <a:xfrm>
              <a:off x="4269398" y="4721510"/>
              <a:ext cx="68580" cy="20320"/>
            </a:xfrm>
            <a:custGeom>
              <a:avLst/>
              <a:gdLst/>
              <a:ahLst/>
              <a:cxnLst/>
              <a:rect l="l" t="t" r="r" b="b"/>
              <a:pathLst>
                <a:path w="68579" h="20320">
                  <a:moveTo>
                    <a:pt x="64262" y="0"/>
                  </a:moveTo>
                  <a:lnTo>
                    <a:pt x="3886" y="0"/>
                  </a:lnTo>
                  <a:lnTo>
                    <a:pt x="3886" y="9588"/>
                  </a:lnTo>
                  <a:lnTo>
                    <a:pt x="2552" y="15125"/>
                  </a:lnTo>
                  <a:lnTo>
                    <a:pt x="0" y="20129"/>
                  </a:lnTo>
                  <a:lnTo>
                    <a:pt x="68148" y="20129"/>
                  </a:lnTo>
                  <a:lnTo>
                    <a:pt x="65595" y="15125"/>
                  </a:lnTo>
                  <a:lnTo>
                    <a:pt x="64262" y="9588"/>
                  </a:lnTo>
                  <a:lnTo>
                    <a:pt x="64262" y="0"/>
                  </a:lnTo>
                  <a:close/>
                </a:path>
              </a:pathLst>
            </a:custGeom>
            <a:solidFill>
              <a:srgbClr val="FBB908"/>
            </a:solidFill>
          </p:spPr>
          <p:txBody>
            <a:bodyPr wrap="square" lIns="0" tIns="0" rIns="0" bIns="0" rtlCol="0"/>
            <a:lstStyle/>
            <a:p>
              <a:endParaRPr dirty="0"/>
            </a:p>
          </p:txBody>
        </p:sp>
        <p:sp>
          <p:nvSpPr>
            <p:cNvPr id="70" name="object 70"/>
            <p:cNvSpPr/>
            <p:nvPr/>
          </p:nvSpPr>
          <p:spPr>
            <a:xfrm>
              <a:off x="4269398" y="4721510"/>
              <a:ext cx="68580" cy="20320"/>
            </a:xfrm>
            <a:custGeom>
              <a:avLst/>
              <a:gdLst/>
              <a:ahLst/>
              <a:cxnLst/>
              <a:rect l="l" t="t" r="r" b="b"/>
              <a:pathLst>
                <a:path w="68579" h="20320">
                  <a:moveTo>
                    <a:pt x="64262" y="0"/>
                  </a:moveTo>
                  <a:lnTo>
                    <a:pt x="3886" y="0"/>
                  </a:lnTo>
                  <a:lnTo>
                    <a:pt x="3886" y="3962"/>
                  </a:lnTo>
                  <a:lnTo>
                    <a:pt x="3886" y="9588"/>
                  </a:lnTo>
                  <a:lnTo>
                    <a:pt x="2552" y="15125"/>
                  </a:lnTo>
                  <a:lnTo>
                    <a:pt x="0" y="20129"/>
                  </a:lnTo>
                  <a:lnTo>
                    <a:pt x="68148" y="20129"/>
                  </a:lnTo>
                  <a:lnTo>
                    <a:pt x="65595" y="15125"/>
                  </a:lnTo>
                  <a:lnTo>
                    <a:pt x="64262" y="9588"/>
                  </a:lnTo>
                  <a:lnTo>
                    <a:pt x="64262" y="3962"/>
                  </a:lnTo>
                  <a:lnTo>
                    <a:pt x="64262" y="0"/>
                  </a:lnTo>
                </a:path>
              </a:pathLst>
            </a:custGeom>
            <a:ln w="3810">
              <a:solidFill>
                <a:srgbClr val="000000"/>
              </a:solidFill>
            </a:ln>
          </p:spPr>
          <p:txBody>
            <a:bodyPr wrap="square" lIns="0" tIns="0" rIns="0" bIns="0" rtlCol="0"/>
            <a:lstStyle/>
            <a:p>
              <a:endParaRPr dirty="0"/>
            </a:p>
          </p:txBody>
        </p:sp>
        <p:sp>
          <p:nvSpPr>
            <p:cNvPr id="71" name="object 71"/>
            <p:cNvSpPr/>
            <p:nvPr/>
          </p:nvSpPr>
          <p:spPr>
            <a:xfrm>
              <a:off x="4177068" y="4035381"/>
              <a:ext cx="646430" cy="338455"/>
            </a:xfrm>
            <a:custGeom>
              <a:avLst/>
              <a:gdLst/>
              <a:ahLst/>
              <a:cxnLst/>
              <a:rect l="l" t="t" r="r" b="b"/>
              <a:pathLst>
                <a:path w="646429" h="338454">
                  <a:moveTo>
                    <a:pt x="358489" y="20065"/>
                  </a:moveTo>
                  <a:lnTo>
                    <a:pt x="324027" y="20065"/>
                  </a:lnTo>
                  <a:lnTo>
                    <a:pt x="329199" y="20505"/>
                  </a:lnTo>
                  <a:lnTo>
                    <a:pt x="333260" y="22674"/>
                  </a:lnTo>
                  <a:lnTo>
                    <a:pt x="627659" y="333849"/>
                  </a:lnTo>
                  <a:lnTo>
                    <a:pt x="631558" y="337710"/>
                  </a:lnTo>
                  <a:lnTo>
                    <a:pt x="637781" y="337888"/>
                  </a:lnTo>
                  <a:lnTo>
                    <a:pt x="641883" y="334243"/>
                  </a:lnTo>
                  <a:lnTo>
                    <a:pt x="645921" y="330420"/>
                  </a:lnTo>
                  <a:lnTo>
                    <a:pt x="646099" y="324057"/>
                  </a:lnTo>
                  <a:lnTo>
                    <a:pt x="358489" y="20065"/>
                  </a:lnTo>
                  <a:close/>
                </a:path>
                <a:path w="646429" h="338454">
                  <a:moveTo>
                    <a:pt x="323767" y="0"/>
                  </a:moveTo>
                  <a:lnTo>
                    <a:pt x="310241" y="3512"/>
                  </a:lnTo>
                  <a:lnTo>
                    <a:pt x="297027" y="13225"/>
                  </a:lnTo>
                  <a:lnTo>
                    <a:pt x="0" y="322229"/>
                  </a:lnTo>
                  <a:lnTo>
                    <a:pt x="126" y="328591"/>
                  </a:lnTo>
                  <a:lnTo>
                    <a:pt x="8127" y="336300"/>
                  </a:lnTo>
                  <a:lnTo>
                    <a:pt x="14490" y="336186"/>
                  </a:lnTo>
                  <a:lnTo>
                    <a:pt x="311518" y="27182"/>
                  </a:lnTo>
                  <a:lnTo>
                    <a:pt x="318037" y="22058"/>
                  </a:lnTo>
                  <a:lnTo>
                    <a:pt x="324027" y="20065"/>
                  </a:lnTo>
                  <a:lnTo>
                    <a:pt x="358489" y="20065"/>
                  </a:lnTo>
                  <a:lnTo>
                    <a:pt x="347090" y="8018"/>
                  </a:lnTo>
                  <a:lnTo>
                    <a:pt x="346849" y="7815"/>
                  </a:lnTo>
                  <a:lnTo>
                    <a:pt x="336378" y="1747"/>
                  </a:lnTo>
                  <a:lnTo>
                    <a:pt x="323767" y="0"/>
                  </a:lnTo>
                  <a:close/>
                </a:path>
              </a:pathLst>
            </a:custGeom>
            <a:solidFill>
              <a:srgbClr val="FBB908"/>
            </a:solidFill>
          </p:spPr>
          <p:txBody>
            <a:bodyPr wrap="square" lIns="0" tIns="0" rIns="0" bIns="0" rtlCol="0"/>
            <a:lstStyle/>
            <a:p>
              <a:endParaRPr dirty="0"/>
            </a:p>
          </p:txBody>
        </p:sp>
        <p:sp>
          <p:nvSpPr>
            <p:cNvPr id="72" name="object 72"/>
            <p:cNvSpPr/>
            <p:nvPr/>
          </p:nvSpPr>
          <p:spPr>
            <a:xfrm>
              <a:off x="4177068" y="4035381"/>
              <a:ext cx="646430" cy="338455"/>
            </a:xfrm>
            <a:custGeom>
              <a:avLst/>
              <a:gdLst/>
              <a:ahLst/>
              <a:cxnLst/>
              <a:rect l="l" t="t" r="r" b="b"/>
              <a:pathLst>
                <a:path w="646429" h="338454">
                  <a:moveTo>
                    <a:pt x="642277" y="320019"/>
                  </a:moveTo>
                  <a:lnTo>
                    <a:pt x="347522" y="8450"/>
                  </a:lnTo>
                  <a:lnTo>
                    <a:pt x="347306" y="8234"/>
                  </a:lnTo>
                  <a:lnTo>
                    <a:pt x="347090" y="8018"/>
                  </a:lnTo>
                  <a:lnTo>
                    <a:pt x="346849" y="7815"/>
                  </a:lnTo>
                  <a:lnTo>
                    <a:pt x="336378" y="1747"/>
                  </a:lnTo>
                  <a:lnTo>
                    <a:pt x="323767" y="0"/>
                  </a:lnTo>
                  <a:lnTo>
                    <a:pt x="310241" y="3512"/>
                  </a:lnTo>
                  <a:lnTo>
                    <a:pt x="297027" y="13225"/>
                  </a:lnTo>
                  <a:lnTo>
                    <a:pt x="3860" y="318228"/>
                  </a:lnTo>
                  <a:lnTo>
                    <a:pt x="0" y="322229"/>
                  </a:lnTo>
                  <a:lnTo>
                    <a:pt x="126" y="328591"/>
                  </a:lnTo>
                  <a:lnTo>
                    <a:pt x="4127" y="332452"/>
                  </a:lnTo>
                  <a:lnTo>
                    <a:pt x="8127" y="336300"/>
                  </a:lnTo>
                  <a:lnTo>
                    <a:pt x="14490" y="336186"/>
                  </a:lnTo>
                  <a:lnTo>
                    <a:pt x="18351" y="332185"/>
                  </a:lnTo>
                  <a:lnTo>
                    <a:pt x="311518" y="27182"/>
                  </a:lnTo>
                  <a:lnTo>
                    <a:pt x="318037" y="22058"/>
                  </a:lnTo>
                  <a:lnTo>
                    <a:pt x="324027" y="20065"/>
                  </a:lnTo>
                  <a:lnTo>
                    <a:pt x="329199" y="20505"/>
                  </a:lnTo>
                  <a:lnTo>
                    <a:pt x="333260" y="22674"/>
                  </a:lnTo>
                  <a:lnTo>
                    <a:pt x="627659" y="333849"/>
                  </a:lnTo>
                  <a:lnTo>
                    <a:pt x="631558" y="337710"/>
                  </a:lnTo>
                  <a:lnTo>
                    <a:pt x="637781" y="337888"/>
                  </a:lnTo>
                  <a:lnTo>
                    <a:pt x="641883" y="334243"/>
                  </a:lnTo>
                  <a:lnTo>
                    <a:pt x="645921" y="330420"/>
                  </a:lnTo>
                  <a:lnTo>
                    <a:pt x="646099" y="324057"/>
                  </a:lnTo>
                  <a:lnTo>
                    <a:pt x="642277" y="320019"/>
                  </a:lnTo>
                </a:path>
              </a:pathLst>
            </a:custGeom>
            <a:ln w="3809">
              <a:solidFill>
                <a:srgbClr val="000000"/>
              </a:solidFill>
            </a:ln>
          </p:spPr>
          <p:txBody>
            <a:bodyPr wrap="square" lIns="0" tIns="0" rIns="0" bIns="0" rtlCol="0"/>
            <a:lstStyle/>
            <a:p>
              <a:endParaRPr dirty="0"/>
            </a:p>
          </p:txBody>
        </p:sp>
        <p:pic>
          <p:nvPicPr>
            <p:cNvPr id="73" name="object 73"/>
            <p:cNvPicPr/>
            <p:nvPr/>
          </p:nvPicPr>
          <p:blipFill>
            <a:blip r:embed="rId8" cstate="print">
              <a:duotone>
                <a:prstClr val="black"/>
                <a:srgbClr val="92D050">
                  <a:tint val="45000"/>
                  <a:satMod val="400000"/>
                </a:srgbClr>
              </a:duotone>
            </a:blip>
            <a:stretch>
              <a:fillRect/>
            </a:stretch>
          </p:blipFill>
          <p:spPr>
            <a:xfrm>
              <a:off x="4639076" y="4073616"/>
              <a:ext cx="74244" cy="134632"/>
            </a:xfrm>
            <a:prstGeom prst="rect">
              <a:avLst/>
            </a:prstGeom>
          </p:spPr>
        </p:pic>
        <p:sp>
          <p:nvSpPr>
            <p:cNvPr id="74" name="object 74"/>
            <p:cNvSpPr/>
            <p:nvPr/>
          </p:nvSpPr>
          <p:spPr>
            <a:xfrm>
              <a:off x="4104285" y="4442408"/>
              <a:ext cx="525780" cy="253365"/>
            </a:xfrm>
            <a:custGeom>
              <a:avLst/>
              <a:gdLst/>
              <a:ahLst/>
              <a:cxnLst/>
              <a:rect l="l" t="t" r="r" b="b"/>
              <a:pathLst>
                <a:path w="525779" h="253364">
                  <a:moveTo>
                    <a:pt x="384911" y="0"/>
                  </a:moveTo>
                  <a:lnTo>
                    <a:pt x="266115" y="125996"/>
                  </a:lnTo>
                  <a:lnTo>
                    <a:pt x="143713" y="3594"/>
                  </a:lnTo>
                  <a:lnTo>
                    <a:pt x="64808" y="7200"/>
                  </a:lnTo>
                  <a:lnTo>
                    <a:pt x="28803" y="25196"/>
                  </a:lnTo>
                  <a:lnTo>
                    <a:pt x="0" y="71996"/>
                  </a:lnTo>
                  <a:lnTo>
                    <a:pt x="0" y="244792"/>
                  </a:lnTo>
                  <a:lnTo>
                    <a:pt x="112443" y="250871"/>
                  </a:lnTo>
                  <a:lnTo>
                    <a:pt x="170549" y="252898"/>
                  </a:lnTo>
                  <a:lnTo>
                    <a:pt x="192883" y="250871"/>
                  </a:lnTo>
                  <a:lnTo>
                    <a:pt x="198005" y="244792"/>
                  </a:lnTo>
                  <a:lnTo>
                    <a:pt x="199521" y="222801"/>
                  </a:lnTo>
                  <a:lnTo>
                    <a:pt x="199353" y="184946"/>
                  </a:lnTo>
                  <a:lnTo>
                    <a:pt x="198005" y="133197"/>
                  </a:lnTo>
                  <a:lnTo>
                    <a:pt x="255600" y="176402"/>
                  </a:lnTo>
                  <a:lnTo>
                    <a:pt x="273608" y="179997"/>
                  </a:lnTo>
                  <a:lnTo>
                    <a:pt x="327609" y="133197"/>
                  </a:lnTo>
                  <a:lnTo>
                    <a:pt x="327609" y="237591"/>
                  </a:lnTo>
                  <a:lnTo>
                    <a:pt x="522008" y="244792"/>
                  </a:lnTo>
                  <a:lnTo>
                    <a:pt x="525602" y="71996"/>
                  </a:lnTo>
                  <a:lnTo>
                    <a:pt x="482409" y="10794"/>
                  </a:lnTo>
                  <a:lnTo>
                    <a:pt x="384911" y="0"/>
                  </a:lnTo>
                  <a:close/>
                </a:path>
              </a:pathLst>
            </a:custGeom>
            <a:solidFill>
              <a:srgbClr val="FDCD66"/>
            </a:solidFill>
          </p:spPr>
          <p:txBody>
            <a:bodyPr wrap="square" lIns="0" tIns="0" rIns="0" bIns="0" rtlCol="0"/>
            <a:lstStyle/>
            <a:p>
              <a:endParaRPr dirty="0"/>
            </a:p>
          </p:txBody>
        </p:sp>
        <p:sp>
          <p:nvSpPr>
            <p:cNvPr id="75" name="object 75"/>
            <p:cNvSpPr/>
            <p:nvPr/>
          </p:nvSpPr>
          <p:spPr>
            <a:xfrm>
              <a:off x="4135164" y="4332222"/>
              <a:ext cx="137795" cy="137795"/>
            </a:xfrm>
            <a:custGeom>
              <a:avLst/>
              <a:gdLst/>
              <a:ahLst/>
              <a:cxnLst/>
              <a:rect l="l" t="t" r="r" b="b"/>
              <a:pathLst>
                <a:path w="137795" h="137795">
                  <a:moveTo>
                    <a:pt x="68679" y="0"/>
                  </a:moveTo>
                  <a:lnTo>
                    <a:pt x="41940" y="5398"/>
                  </a:lnTo>
                  <a:lnTo>
                    <a:pt x="20108" y="20121"/>
                  </a:lnTo>
                  <a:lnTo>
                    <a:pt x="5392" y="41957"/>
                  </a:lnTo>
                  <a:lnTo>
                    <a:pt x="0" y="68694"/>
                  </a:lnTo>
                  <a:lnTo>
                    <a:pt x="5390" y="95422"/>
                  </a:lnTo>
                  <a:lnTo>
                    <a:pt x="20103" y="117249"/>
                  </a:lnTo>
                  <a:lnTo>
                    <a:pt x="41932" y="131966"/>
                  </a:lnTo>
                  <a:lnTo>
                    <a:pt x="68666" y="137363"/>
                  </a:lnTo>
                  <a:lnTo>
                    <a:pt x="95401" y="131966"/>
                  </a:lnTo>
                  <a:lnTo>
                    <a:pt x="117233" y="117247"/>
                  </a:lnTo>
                  <a:lnTo>
                    <a:pt x="131952" y="95416"/>
                  </a:lnTo>
                  <a:lnTo>
                    <a:pt x="137345" y="68681"/>
                  </a:lnTo>
                  <a:lnTo>
                    <a:pt x="131951" y="41946"/>
                  </a:lnTo>
                  <a:lnTo>
                    <a:pt x="117234" y="20115"/>
                  </a:lnTo>
                  <a:lnTo>
                    <a:pt x="95404" y="5396"/>
                  </a:lnTo>
                  <a:lnTo>
                    <a:pt x="68679" y="0"/>
                  </a:lnTo>
                  <a:close/>
                </a:path>
              </a:pathLst>
            </a:custGeom>
            <a:solidFill>
              <a:srgbClr val="FBB908"/>
            </a:solidFill>
          </p:spPr>
          <p:txBody>
            <a:bodyPr wrap="square" lIns="0" tIns="0" rIns="0" bIns="0" rtlCol="0"/>
            <a:lstStyle/>
            <a:p>
              <a:endParaRPr dirty="0"/>
            </a:p>
          </p:txBody>
        </p:sp>
        <p:sp>
          <p:nvSpPr>
            <p:cNvPr id="76" name="object 76"/>
            <p:cNvSpPr/>
            <p:nvPr/>
          </p:nvSpPr>
          <p:spPr>
            <a:xfrm>
              <a:off x="4135162" y="4332222"/>
              <a:ext cx="137795" cy="137795"/>
            </a:xfrm>
            <a:custGeom>
              <a:avLst/>
              <a:gdLst/>
              <a:ahLst/>
              <a:cxnLst/>
              <a:rect l="l" t="t" r="r" b="b"/>
              <a:pathLst>
                <a:path w="137795" h="137795">
                  <a:moveTo>
                    <a:pt x="68668" y="137363"/>
                  </a:moveTo>
                  <a:lnTo>
                    <a:pt x="95404" y="131966"/>
                  </a:lnTo>
                  <a:lnTo>
                    <a:pt x="117235" y="117249"/>
                  </a:lnTo>
                  <a:lnTo>
                    <a:pt x="131953" y="95422"/>
                  </a:lnTo>
                  <a:lnTo>
                    <a:pt x="137350" y="68694"/>
                  </a:lnTo>
                  <a:lnTo>
                    <a:pt x="131960" y="41957"/>
                  </a:lnTo>
                  <a:lnTo>
                    <a:pt x="117246" y="20121"/>
                  </a:lnTo>
                  <a:lnTo>
                    <a:pt x="95416" y="5398"/>
                  </a:lnTo>
                  <a:lnTo>
                    <a:pt x="68681" y="0"/>
                  </a:lnTo>
                  <a:lnTo>
                    <a:pt x="41946" y="5396"/>
                  </a:lnTo>
                  <a:lnTo>
                    <a:pt x="20115" y="20115"/>
                  </a:lnTo>
                  <a:lnTo>
                    <a:pt x="5396" y="41946"/>
                  </a:lnTo>
                  <a:lnTo>
                    <a:pt x="0" y="68681"/>
                  </a:lnTo>
                  <a:lnTo>
                    <a:pt x="5389" y="95416"/>
                  </a:lnTo>
                  <a:lnTo>
                    <a:pt x="20104" y="117247"/>
                  </a:lnTo>
                  <a:lnTo>
                    <a:pt x="41933" y="131966"/>
                  </a:lnTo>
                  <a:lnTo>
                    <a:pt x="68668" y="137363"/>
                  </a:lnTo>
                </a:path>
              </a:pathLst>
            </a:custGeom>
            <a:ln w="4000">
              <a:solidFill>
                <a:srgbClr val="000000"/>
              </a:solidFill>
            </a:ln>
          </p:spPr>
          <p:txBody>
            <a:bodyPr wrap="square" lIns="0" tIns="0" rIns="0" bIns="0" rtlCol="0"/>
            <a:lstStyle/>
            <a:p>
              <a:endParaRPr dirty="0"/>
            </a:p>
          </p:txBody>
        </p:sp>
        <p:sp>
          <p:nvSpPr>
            <p:cNvPr id="77" name="object 77"/>
            <p:cNvSpPr/>
            <p:nvPr/>
          </p:nvSpPr>
          <p:spPr>
            <a:xfrm>
              <a:off x="4462687" y="4332222"/>
              <a:ext cx="137795" cy="137795"/>
            </a:xfrm>
            <a:custGeom>
              <a:avLst/>
              <a:gdLst/>
              <a:ahLst/>
              <a:cxnLst/>
              <a:rect l="l" t="t" r="r" b="b"/>
              <a:pathLst>
                <a:path w="137795" h="137795">
                  <a:moveTo>
                    <a:pt x="68679" y="0"/>
                  </a:moveTo>
                  <a:lnTo>
                    <a:pt x="41940" y="5398"/>
                  </a:lnTo>
                  <a:lnTo>
                    <a:pt x="20108" y="20121"/>
                  </a:lnTo>
                  <a:lnTo>
                    <a:pt x="5392" y="41957"/>
                  </a:lnTo>
                  <a:lnTo>
                    <a:pt x="0" y="68694"/>
                  </a:lnTo>
                  <a:lnTo>
                    <a:pt x="5390" y="95422"/>
                  </a:lnTo>
                  <a:lnTo>
                    <a:pt x="20103" y="117249"/>
                  </a:lnTo>
                  <a:lnTo>
                    <a:pt x="41932" y="131966"/>
                  </a:lnTo>
                  <a:lnTo>
                    <a:pt x="68666" y="137363"/>
                  </a:lnTo>
                  <a:lnTo>
                    <a:pt x="95402" y="131966"/>
                  </a:lnTo>
                  <a:lnTo>
                    <a:pt x="117235" y="117247"/>
                  </a:lnTo>
                  <a:lnTo>
                    <a:pt x="131957" y="95416"/>
                  </a:lnTo>
                  <a:lnTo>
                    <a:pt x="137358" y="68681"/>
                  </a:lnTo>
                  <a:lnTo>
                    <a:pt x="131956" y="41946"/>
                  </a:lnTo>
                  <a:lnTo>
                    <a:pt x="117236" y="20115"/>
                  </a:lnTo>
                  <a:lnTo>
                    <a:pt x="95404" y="5396"/>
                  </a:lnTo>
                  <a:lnTo>
                    <a:pt x="68679" y="0"/>
                  </a:lnTo>
                  <a:close/>
                </a:path>
              </a:pathLst>
            </a:custGeom>
            <a:solidFill>
              <a:srgbClr val="FBB908"/>
            </a:solidFill>
          </p:spPr>
          <p:txBody>
            <a:bodyPr wrap="square" lIns="0" tIns="0" rIns="0" bIns="0" rtlCol="0"/>
            <a:lstStyle/>
            <a:p>
              <a:endParaRPr dirty="0"/>
            </a:p>
          </p:txBody>
        </p:sp>
        <p:sp>
          <p:nvSpPr>
            <p:cNvPr id="78" name="object 78"/>
            <p:cNvSpPr/>
            <p:nvPr/>
          </p:nvSpPr>
          <p:spPr>
            <a:xfrm>
              <a:off x="4462684" y="4332222"/>
              <a:ext cx="137795" cy="137795"/>
            </a:xfrm>
            <a:custGeom>
              <a:avLst/>
              <a:gdLst/>
              <a:ahLst/>
              <a:cxnLst/>
              <a:rect l="l" t="t" r="r" b="b"/>
              <a:pathLst>
                <a:path w="137795" h="137795">
                  <a:moveTo>
                    <a:pt x="68668" y="137363"/>
                  </a:moveTo>
                  <a:lnTo>
                    <a:pt x="95404" y="131966"/>
                  </a:lnTo>
                  <a:lnTo>
                    <a:pt x="117236" y="117249"/>
                  </a:lnTo>
                  <a:lnTo>
                    <a:pt x="131958" y="95422"/>
                  </a:lnTo>
                  <a:lnTo>
                    <a:pt x="137363" y="68694"/>
                  </a:lnTo>
                  <a:lnTo>
                    <a:pt x="131966" y="41957"/>
                  </a:lnTo>
                  <a:lnTo>
                    <a:pt x="117247" y="20121"/>
                  </a:lnTo>
                  <a:lnTo>
                    <a:pt x="95416" y="5398"/>
                  </a:lnTo>
                  <a:lnTo>
                    <a:pt x="68681" y="0"/>
                  </a:lnTo>
                  <a:lnTo>
                    <a:pt x="41946" y="5396"/>
                  </a:lnTo>
                  <a:lnTo>
                    <a:pt x="20115" y="20115"/>
                  </a:lnTo>
                  <a:lnTo>
                    <a:pt x="5396" y="41946"/>
                  </a:lnTo>
                  <a:lnTo>
                    <a:pt x="0" y="68681"/>
                  </a:lnTo>
                  <a:lnTo>
                    <a:pt x="5389" y="95416"/>
                  </a:lnTo>
                  <a:lnTo>
                    <a:pt x="20104" y="117247"/>
                  </a:lnTo>
                  <a:lnTo>
                    <a:pt x="41933" y="131966"/>
                  </a:lnTo>
                  <a:lnTo>
                    <a:pt x="68668" y="137363"/>
                  </a:lnTo>
                </a:path>
              </a:pathLst>
            </a:custGeom>
            <a:ln w="4000">
              <a:solidFill>
                <a:srgbClr val="000000"/>
              </a:solidFill>
            </a:ln>
          </p:spPr>
          <p:txBody>
            <a:bodyPr wrap="square" lIns="0" tIns="0" rIns="0" bIns="0" rtlCol="0"/>
            <a:lstStyle/>
            <a:p>
              <a:endParaRPr dirty="0"/>
            </a:p>
          </p:txBody>
        </p:sp>
        <p:sp>
          <p:nvSpPr>
            <p:cNvPr id="79" name="object 79"/>
            <p:cNvSpPr/>
            <p:nvPr/>
          </p:nvSpPr>
          <p:spPr>
            <a:xfrm>
              <a:off x="4156282" y="4353356"/>
              <a:ext cx="95250" cy="95250"/>
            </a:xfrm>
            <a:custGeom>
              <a:avLst/>
              <a:gdLst/>
              <a:ahLst/>
              <a:cxnLst/>
              <a:rect l="l" t="t" r="r" b="b"/>
              <a:pathLst>
                <a:path w="95250" h="95250">
                  <a:moveTo>
                    <a:pt x="47548" y="0"/>
                  </a:moveTo>
                  <a:lnTo>
                    <a:pt x="29050" y="3748"/>
                  </a:lnTo>
                  <a:lnTo>
                    <a:pt x="13944" y="13939"/>
                  </a:lnTo>
                  <a:lnTo>
                    <a:pt x="3754" y="29048"/>
                  </a:lnTo>
                  <a:lnTo>
                    <a:pt x="0" y="47548"/>
                  </a:lnTo>
                  <a:lnTo>
                    <a:pt x="3743" y="66058"/>
                  </a:lnTo>
                  <a:lnTo>
                    <a:pt x="13936" y="81172"/>
                  </a:lnTo>
                  <a:lnTo>
                    <a:pt x="29051" y="91361"/>
                  </a:lnTo>
                  <a:lnTo>
                    <a:pt x="47561" y="95097"/>
                  </a:lnTo>
                  <a:lnTo>
                    <a:pt x="66065" y="91359"/>
                  </a:lnTo>
                  <a:lnTo>
                    <a:pt x="81178" y="81167"/>
                  </a:lnTo>
                  <a:lnTo>
                    <a:pt x="91366" y="66052"/>
                  </a:lnTo>
                  <a:lnTo>
                    <a:pt x="95097" y="47548"/>
                  </a:lnTo>
                  <a:lnTo>
                    <a:pt x="91361" y="29039"/>
                  </a:lnTo>
                  <a:lnTo>
                    <a:pt x="81172" y="13925"/>
                  </a:lnTo>
                  <a:lnTo>
                    <a:pt x="66058" y="3736"/>
                  </a:lnTo>
                  <a:lnTo>
                    <a:pt x="47548" y="0"/>
                  </a:lnTo>
                  <a:close/>
                </a:path>
              </a:pathLst>
            </a:custGeom>
            <a:solidFill>
              <a:srgbClr val="FFE2AB"/>
            </a:solidFill>
          </p:spPr>
          <p:txBody>
            <a:bodyPr wrap="square" lIns="0" tIns="0" rIns="0" bIns="0" rtlCol="0"/>
            <a:lstStyle/>
            <a:p>
              <a:endParaRPr dirty="0"/>
            </a:p>
          </p:txBody>
        </p:sp>
        <p:sp>
          <p:nvSpPr>
            <p:cNvPr id="80" name="object 80"/>
            <p:cNvSpPr/>
            <p:nvPr/>
          </p:nvSpPr>
          <p:spPr>
            <a:xfrm>
              <a:off x="4156282" y="4353356"/>
              <a:ext cx="95250" cy="95250"/>
            </a:xfrm>
            <a:custGeom>
              <a:avLst/>
              <a:gdLst/>
              <a:ahLst/>
              <a:cxnLst/>
              <a:rect l="l" t="t" r="r" b="b"/>
              <a:pathLst>
                <a:path w="95250" h="95250">
                  <a:moveTo>
                    <a:pt x="47548" y="0"/>
                  </a:moveTo>
                  <a:lnTo>
                    <a:pt x="66058" y="3736"/>
                  </a:lnTo>
                  <a:lnTo>
                    <a:pt x="81172" y="13925"/>
                  </a:lnTo>
                  <a:lnTo>
                    <a:pt x="91361" y="29039"/>
                  </a:lnTo>
                  <a:lnTo>
                    <a:pt x="95097" y="47548"/>
                  </a:lnTo>
                  <a:lnTo>
                    <a:pt x="91366" y="66052"/>
                  </a:lnTo>
                  <a:lnTo>
                    <a:pt x="81178" y="81167"/>
                  </a:lnTo>
                  <a:lnTo>
                    <a:pt x="66065" y="91359"/>
                  </a:lnTo>
                  <a:lnTo>
                    <a:pt x="47561" y="95097"/>
                  </a:lnTo>
                  <a:lnTo>
                    <a:pt x="29051" y="91361"/>
                  </a:lnTo>
                  <a:lnTo>
                    <a:pt x="13936" y="81172"/>
                  </a:lnTo>
                  <a:lnTo>
                    <a:pt x="3743" y="66058"/>
                  </a:lnTo>
                  <a:lnTo>
                    <a:pt x="0" y="47548"/>
                  </a:lnTo>
                  <a:lnTo>
                    <a:pt x="3754" y="29048"/>
                  </a:lnTo>
                  <a:lnTo>
                    <a:pt x="13944" y="13939"/>
                  </a:lnTo>
                  <a:lnTo>
                    <a:pt x="29050" y="3748"/>
                  </a:lnTo>
                  <a:lnTo>
                    <a:pt x="47548" y="0"/>
                  </a:lnTo>
                  <a:close/>
                </a:path>
              </a:pathLst>
            </a:custGeom>
            <a:ln w="4000">
              <a:solidFill>
                <a:srgbClr val="000000"/>
              </a:solidFill>
            </a:ln>
          </p:spPr>
          <p:txBody>
            <a:bodyPr wrap="square" lIns="0" tIns="0" rIns="0" bIns="0" rtlCol="0"/>
            <a:lstStyle/>
            <a:p>
              <a:endParaRPr dirty="0"/>
            </a:p>
          </p:txBody>
        </p:sp>
        <p:sp>
          <p:nvSpPr>
            <p:cNvPr id="81" name="object 81"/>
            <p:cNvSpPr/>
            <p:nvPr/>
          </p:nvSpPr>
          <p:spPr>
            <a:xfrm>
              <a:off x="4483804" y="4353356"/>
              <a:ext cx="95250" cy="95250"/>
            </a:xfrm>
            <a:custGeom>
              <a:avLst/>
              <a:gdLst/>
              <a:ahLst/>
              <a:cxnLst/>
              <a:rect l="l" t="t" r="r" b="b"/>
              <a:pathLst>
                <a:path w="95250" h="95250">
                  <a:moveTo>
                    <a:pt x="47548" y="0"/>
                  </a:moveTo>
                  <a:lnTo>
                    <a:pt x="29050" y="3748"/>
                  </a:lnTo>
                  <a:lnTo>
                    <a:pt x="13944" y="13939"/>
                  </a:lnTo>
                  <a:lnTo>
                    <a:pt x="3754" y="29048"/>
                  </a:lnTo>
                  <a:lnTo>
                    <a:pt x="0" y="47548"/>
                  </a:lnTo>
                  <a:lnTo>
                    <a:pt x="3743" y="66058"/>
                  </a:lnTo>
                  <a:lnTo>
                    <a:pt x="13936" y="81172"/>
                  </a:lnTo>
                  <a:lnTo>
                    <a:pt x="29051" y="91361"/>
                  </a:lnTo>
                  <a:lnTo>
                    <a:pt x="47561" y="95097"/>
                  </a:lnTo>
                  <a:lnTo>
                    <a:pt x="66070" y="91359"/>
                  </a:lnTo>
                  <a:lnTo>
                    <a:pt x="81183" y="81167"/>
                  </a:lnTo>
                  <a:lnTo>
                    <a:pt x="91368" y="66052"/>
                  </a:lnTo>
                  <a:lnTo>
                    <a:pt x="95097" y="47548"/>
                  </a:lnTo>
                  <a:lnTo>
                    <a:pt x="91361" y="29039"/>
                  </a:lnTo>
                  <a:lnTo>
                    <a:pt x="81172" y="13925"/>
                  </a:lnTo>
                  <a:lnTo>
                    <a:pt x="66058" y="3736"/>
                  </a:lnTo>
                  <a:lnTo>
                    <a:pt x="47548" y="0"/>
                  </a:lnTo>
                  <a:close/>
                </a:path>
              </a:pathLst>
            </a:custGeom>
            <a:solidFill>
              <a:srgbClr val="FFE2AB"/>
            </a:solidFill>
          </p:spPr>
          <p:txBody>
            <a:bodyPr wrap="square" lIns="0" tIns="0" rIns="0" bIns="0" rtlCol="0"/>
            <a:lstStyle/>
            <a:p>
              <a:endParaRPr dirty="0"/>
            </a:p>
          </p:txBody>
        </p:sp>
        <p:sp>
          <p:nvSpPr>
            <p:cNvPr id="82" name="object 82"/>
            <p:cNvSpPr/>
            <p:nvPr/>
          </p:nvSpPr>
          <p:spPr>
            <a:xfrm>
              <a:off x="4483804" y="4353356"/>
              <a:ext cx="95250" cy="95250"/>
            </a:xfrm>
            <a:custGeom>
              <a:avLst/>
              <a:gdLst/>
              <a:ahLst/>
              <a:cxnLst/>
              <a:rect l="l" t="t" r="r" b="b"/>
              <a:pathLst>
                <a:path w="95250" h="95250">
                  <a:moveTo>
                    <a:pt x="47548" y="0"/>
                  </a:moveTo>
                  <a:lnTo>
                    <a:pt x="66058" y="3736"/>
                  </a:lnTo>
                  <a:lnTo>
                    <a:pt x="81172" y="13925"/>
                  </a:lnTo>
                  <a:lnTo>
                    <a:pt x="91361" y="29039"/>
                  </a:lnTo>
                  <a:lnTo>
                    <a:pt x="95097" y="47548"/>
                  </a:lnTo>
                  <a:lnTo>
                    <a:pt x="91368" y="66052"/>
                  </a:lnTo>
                  <a:lnTo>
                    <a:pt x="81183" y="81167"/>
                  </a:lnTo>
                  <a:lnTo>
                    <a:pt x="66070" y="91359"/>
                  </a:lnTo>
                  <a:lnTo>
                    <a:pt x="47561" y="95097"/>
                  </a:lnTo>
                  <a:lnTo>
                    <a:pt x="29051" y="91361"/>
                  </a:lnTo>
                  <a:lnTo>
                    <a:pt x="13936" y="81172"/>
                  </a:lnTo>
                  <a:lnTo>
                    <a:pt x="3743" y="66058"/>
                  </a:lnTo>
                  <a:lnTo>
                    <a:pt x="0" y="47548"/>
                  </a:lnTo>
                  <a:lnTo>
                    <a:pt x="3754" y="29048"/>
                  </a:lnTo>
                  <a:lnTo>
                    <a:pt x="13944" y="13939"/>
                  </a:lnTo>
                  <a:lnTo>
                    <a:pt x="29050" y="3748"/>
                  </a:lnTo>
                  <a:lnTo>
                    <a:pt x="47548" y="0"/>
                  </a:lnTo>
                  <a:close/>
                </a:path>
              </a:pathLst>
            </a:custGeom>
            <a:ln w="4000">
              <a:solidFill>
                <a:srgbClr val="000000"/>
              </a:solidFill>
            </a:ln>
          </p:spPr>
          <p:txBody>
            <a:bodyPr wrap="square" lIns="0" tIns="0" rIns="0" bIns="0" rtlCol="0"/>
            <a:lstStyle/>
            <a:p>
              <a:endParaRPr dirty="0"/>
            </a:p>
          </p:txBody>
        </p:sp>
        <p:sp>
          <p:nvSpPr>
            <p:cNvPr id="83" name="object 83"/>
            <p:cNvSpPr/>
            <p:nvPr/>
          </p:nvSpPr>
          <p:spPr>
            <a:xfrm>
              <a:off x="4092892" y="4456409"/>
              <a:ext cx="549910" cy="240665"/>
            </a:xfrm>
            <a:custGeom>
              <a:avLst/>
              <a:gdLst/>
              <a:ahLst/>
              <a:cxnLst/>
              <a:rect l="l" t="t" r="r" b="b"/>
              <a:pathLst>
                <a:path w="549910" h="240664">
                  <a:moveTo>
                    <a:pt x="508927" y="0"/>
                  </a:moveTo>
                  <a:lnTo>
                    <a:pt x="504380" y="5753"/>
                  </a:lnTo>
                  <a:lnTo>
                    <a:pt x="499160" y="10922"/>
                  </a:lnTo>
                  <a:lnTo>
                    <a:pt x="493369" y="15405"/>
                  </a:lnTo>
                  <a:lnTo>
                    <a:pt x="507754" y="25360"/>
                  </a:lnTo>
                  <a:lnTo>
                    <a:pt x="518710" y="38596"/>
                  </a:lnTo>
                  <a:lnTo>
                    <a:pt x="525721" y="54283"/>
                  </a:lnTo>
                  <a:lnTo>
                    <a:pt x="528269" y="71589"/>
                  </a:lnTo>
                  <a:lnTo>
                    <a:pt x="528269" y="219214"/>
                  </a:lnTo>
                  <a:lnTo>
                    <a:pt x="348653" y="219214"/>
                  </a:lnTo>
                  <a:lnTo>
                    <a:pt x="348653" y="115633"/>
                  </a:lnTo>
                  <a:lnTo>
                    <a:pt x="392010" y="70472"/>
                  </a:lnTo>
                  <a:lnTo>
                    <a:pt x="391883" y="63779"/>
                  </a:lnTo>
                  <a:lnTo>
                    <a:pt x="383463" y="55702"/>
                  </a:lnTo>
                  <a:lnTo>
                    <a:pt x="376770" y="55841"/>
                  </a:lnTo>
                  <a:lnTo>
                    <a:pt x="282778" y="153822"/>
                  </a:lnTo>
                  <a:lnTo>
                    <a:pt x="281050" y="156057"/>
                  </a:lnTo>
                  <a:lnTo>
                    <a:pt x="277850" y="156451"/>
                  </a:lnTo>
                  <a:lnTo>
                    <a:pt x="263969" y="144805"/>
                  </a:lnTo>
                  <a:lnTo>
                    <a:pt x="263550" y="141909"/>
                  </a:lnTo>
                  <a:lnTo>
                    <a:pt x="264972" y="139725"/>
                  </a:lnTo>
                  <a:lnTo>
                    <a:pt x="369290" y="25425"/>
                  </a:lnTo>
                  <a:lnTo>
                    <a:pt x="373621" y="21424"/>
                  </a:lnTo>
                  <a:lnTo>
                    <a:pt x="378396" y="18084"/>
                  </a:lnTo>
                  <a:lnTo>
                    <a:pt x="383552" y="15405"/>
                  </a:lnTo>
                  <a:lnTo>
                    <a:pt x="377761" y="10922"/>
                  </a:lnTo>
                  <a:lnTo>
                    <a:pt x="372541" y="5753"/>
                  </a:lnTo>
                  <a:lnTo>
                    <a:pt x="367995" y="0"/>
                  </a:lnTo>
                  <a:lnTo>
                    <a:pt x="361837" y="4215"/>
                  </a:lnTo>
                  <a:lnTo>
                    <a:pt x="356074" y="8936"/>
                  </a:lnTo>
                  <a:lnTo>
                    <a:pt x="350737" y="14135"/>
                  </a:lnTo>
                  <a:lnTo>
                    <a:pt x="345859" y="19786"/>
                  </a:lnTo>
                  <a:lnTo>
                    <a:pt x="274700" y="97739"/>
                  </a:lnTo>
                  <a:lnTo>
                    <a:pt x="203542" y="19786"/>
                  </a:lnTo>
                  <a:lnTo>
                    <a:pt x="198664" y="14135"/>
                  </a:lnTo>
                  <a:lnTo>
                    <a:pt x="193327" y="8936"/>
                  </a:lnTo>
                  <a:lnTo>
                    <a:pt x="187564" y="4215"/>
                  </a:lnTo>
                  <a:lnTo>
                    <a:pt x="181406" y="0"/>
                  </a:lnTo>
                  <a:lnTo>
                    <a:pt x="176860" y="5753"/>
                  </a:lnTo>
                  <a:lnTo>
                    <a:pt x="171640" y="10922"/>
                  </a:lnTo>
                  <a:lnTo>
                    <a:pt x="165849" y="15405"/>
                  </a:lnTo>
                  <a:lnTo>
                    <a:pt x="170992" y="18084"/>
                  </a:lnTo>
                  <a:lnTo>
                    <a:pt x="175780" y="21424"/>
                  </a:lnTo>
                  <a:lnTo>
                    <a:pt x="180162" y="25514"/>
                  </a:lnTo>
                  <a:lnTo>
                    <a:pt x="260400" y="113398"/>
                  </a:lnTo>
                  <a:lnTo>
                    <a:pt x="256057" y="117551"/>
                  </a:lnTo>
                  <a:lnTo>
                    <a:pt x="252031" y="121996"/>
                  </a:lnTo>
                  <a:lnTo>
                    <a:pt x="247180" y="128244"/>
                  </a:lnTo>
                  <a:lnTo>
                    <a:pt x="245427" y="131660"/>
                  </a:lnTo>
                  <a:lnTo>
                    <a:pt x="172631" y="55841"/>
                  </a:lnTo>
                  <a:lnTo>
                    <a:pt x="165938" y="55702"/>
                  </a:lnTo>
                  <a:lnTo>
                    <a:pt x="157518" y="63779"/>
                  </a:lnTo>
                  <a:lnTo>
                    <a:pt x="157391" y="70472"/>
                  </a:lnTo>
                  <a:lnTo>
                    <a:pt x="200748" y="115633"/>
                  </a:lnTo>
                  <a:lnTo>
                    <a:pt x="200748" y="219214"/>
                  </a:lnTo>
                  <a:lnTo>
                    <a:pt x="21132" y="219214"/>
                  </a:lnTo>
                  <a:lnTo>
                    <a:pt x="21132" y="71589"/>
                  </a:lnTo>
                  <a:lnTo>
                    <a:pt x="23680" y="54283"/>
                  </a:lnTo>
                  <a:lnTo>
                    <a:pt x="30691" y="38596"/>
                  </a:lnTo>
                  <a:lnTo>
                    <a:pt x="41647" y="25360"/>
                  </a:lnTo>
                  <a:lnTo>
                    <a:pt x="56032" y="15405"/>
                  </a:lnTo>
                  <a:lnTo>
                    <a:pt x="50241" y="10922"/>
                  </a:lnTo>
                  <a:lnTo>
                    <a:pt x="45021" y="5753"/>
                  </a:lnTo>
                  <a:lnTo>
                    <a:pt x="40474" y="0"/>
                  </a:lnTo>
                  <a:lnTo>
                    <a:pt x="23615" y="13487"/>
                  </a:lnTo>
                  <a:lnTo>
                    <a:pt x="10907" y="30522"/>
                  </a:lnTo>
                  <a:lnTo>
                    <a:pt x="2864" y="50193"/>
                  </a:lnTo>
                  <a:lnTo>
                    <a:pt x="0" y="71589"/>
                  </a:lnTo>
                  <a:lnTo>
                    <a:pt x="126" y="232879"/>
                  </a:lnTo>
                  <a:lnTo>
                    <a:pt x="7912" y="240474"/>
                  </a:lnTo>
                  <a:lnTo>
                    <a:pt x="213956" y="240474"/>
                  </a:lnTo>
                  <a:lnTo>
                    <a:pt x="221754" y="232879"/>
                  </a:lnTo>
                  <a:lnTo>
                    <a:pt x="221868" y="137642"/>
                  </a:lnTo>
                  <a:lnTo>
                    <a:pt x="250240" y="167182"/>
                  </a:lnTo>
                  <a:lnTo>
                    <a:pt x="261381" y="174546"/>
                  </a:lnTo>
                  <a:lnTo>
                    <a:pt x="274910" y="177322"/>
                  </a:lnTo>
                  <a:lnTo>
                    <a:pt x="288334" y="175028"/>
                  </a:lnTo>
                  <a:lnTo>
                    <a:pt x="299161" y="167182"/>
                  </a:lnTo>
                  <a:lnTo>
                    <a:pt x="327520" y="137642"/>
                  </a:lnTo>
                  <a:lnTo>
                    <a:pt x="327647" y="232879"/>
                  </a:lnTo>
                  <a:lnTo>
                    <a:pt x="335432" y="240474"/>
                  </a:lnTo>
                  <a:lnTo>
                    <a:pt x="541489" y="240474"/>
                  </a:lnTo>
                  <a:lnTo>
                    <a:pt x="549274" y="232879"/>
                  </a:lnTo>
                  <a:lnTo>
                    <a:pt x="549401" y="71589"/>
                  </a:lnTo>
                  <a:lnTo>
                    <a:pt x="546537" y="50193"/>
                  </a:lnTo>
                  <a:lnTo>
                    <a:pt x="538494" y="30522"/>
                  </a:lnTo>
                  <a:lnTo>
                    <a:pt x="525786" y="13487"/>
                  </a:lnTo>
                  <a:lnTo>
                    <a:pt x="508927" y="0"/>
                  </a:lnTo>
                  <a:close/>
                </a:path>
              </a:pathLst>
            </a:custGeom>
            <a:solidFill>
              <a:srgbClr val="FBB908"/>
            </a:solidFill>
          </p:spPr>
          <p:txBody>
            <a:bodyPr wrap="square" lIns="0" tIns="0" rIns="0" bIns="0" rtlCol="0"/>
            <a:lstStyle/>
            <a:p>
              <a:endParaRPr dirty="0"/>
            </a:p>
          </p:txBody>
        </p:sp>
        <p:sp>
          <p:nvSpPr>
            <p:cNvPr id="84" name="object 84"/>
            <p:cNvSpPr/>
            <p:nvPr/>
          </p:nvSpPr>
          <p:spPr>
            <a:xfrm>
              <a:off x="4092892" y="4456409"/>
              <a:ext cx="549910" cy="240665"/>
            </a:xfrm>
            <a:custGeom>
              <a:avLst/>
              <a:gdLst/>
              <a:ahLst/>
              <a:cxnLst/>
              <a:rect l="l" t="t" r="r" b="b"/>
              <a:pathLst>
                <a:path w="549910" h="240664">
                  <a:moveTo>
                    <a:pt x="508927" y="0"/>
                  </a:moveTo>
                  <a:lnTo>
                    <a:pt x="504380" y="5753"/>
                  </a:lnTo>
                  <a:lnTo>
                    <a:pt x="499160" y="10922"/>
                  </a:lnTo>
                  <a:lnTo>
                    <a:pt x="493369" y="15405"/>
                  </a:lnTo>
                  <a:lnTo>
                    <a:pt x="507754" y="25360"/>
                  </a:lnTo>
                  <a:lnTo>
                    <a:pt x="518710" y="38596"/>
                  </a:lnTo>
                  <a:lnTo>
                    <a:pt x="525721" y="54283"/>
                  </a:lnTo>
                  <a:lnTo>
                    <a:pt x="528269" y="71589"/>
                  </a:lnTo>
                  <a:lnTo>
                    <a:pt x="528269" y="219214"/>
                  </a:lnTo>
                  <a:lnTo>
                    <a:pt x="348653" y="219214"/>
                  </a:lnTo>
                  <a:lnTo>
                    <a:pt x="348653" y="115633"/>
                  </a:lnTo>
                  <a:lnTo>
                    <a:pt x="387972" y="74676"/>
                  </a:lnTo>
                  <a:lnTo>
                    <a:pt x="392010" y="70472"/>
                  </a:lnTo>
                  <a:lnTo>
                    <a:pt x="391883" y="63779"/>
                  </a:lnTo>
                  <a:lnTo>
                    <a:pt x="387667" y="59740"/>
                  </a:lnTo>
                  <a:lnTo>
                    <a:pt x="383463" y="55702"/>
                  </a:lnTo>
                  <a:lnTo>
                    <a:pt x="376770" y="55841"/>
                  </a:lnTo>
                  <a:lnTo>
                    <a:pt x="320870" y="114081"/>
                  </a:lnTo>
                  <a:lnTo>
                    <a:pt x="294212" y="141862"/>
                  </a:lnTo>
                  <a:lnTo>
                    <a:pt x="281050" y="156057"/>
                  </a:lnTo>
                  <a:lnTo>
                    <a:pt x="277850" y="156451"/>
                  </a:lnTo>
                  <a:lnTo>
                    <a:pt x="275628" y="154724"/>
                  </a:lnTo>
                  <a:lnTo>
                    <a:pt x="275488" y="154609"/>
                  </a:lnTo>
                  <a:lnTo>
                    <a:pt x="265950" y="146494"/>
                  </a:lnTo>
                  <a:lnTo>
                    <a:pt x="263969" y="144805"/>
                  </a:lnTo>
                  <a:lnTo>
                    <a:pt x="263550" y="141909"/>
                  </a:lnTo>
                  <a:lnTo>
                    <a:pt x="264972" y="139725"/>
                  </a:lnTo>
                  <a:lnTo>
                    <a:pt x="369176" y="25590"/>
                  </a:lnTo>
                  <a:lnTo>
                    <a:pt x="383552" y="15405"/>
                  </a:lnTo>
                  <a:lnTo>
                    <a:pt x="377761" y="10922"/>
                  </a:lnTo>
                  <a:lnTo>
                    <a:pt x="372541" y="5753"/>
                  </a:lnTo>
                  <a:lnTo>
                    <a:pt x="367995" y="0"/>
                  </a:lnTo>
                  <a:lnTo>
                    <a:pt x="361837" y="4215"/>
                  </a:lnTo>
                  <a:lnTo>
                    <a:pt x="356074" y="8936"/>
                  </a:lnTo>
                  <a:lnTo>
                    <a:pt x="350737" y="14135"/>
                  </a:lnTo>
                  <a:lnTo>
                    <a:pt x="345859" y="19786"/>
                  </a:lnTo>
                  <a:lnTo>
                    <a:pt x="274700" y="97739"/>
                  </a:lnTo>
                  <a:lnTo>
                    <a:pt x="203542" y="19786"/>
                  </a:lnTo>
                  <a:lnTo>
                    <a:pt x="198664" y="14135"/>
                  </a:lnTo>
                  <a:lnTo>
                    <a:pt x="193327" y="8936"/>
                  </a:lnTo>
                  <a:lnTo>
                    <a:pt x="187564" y="4215"/>
                  </a:lnTo>
                  <a:lnTo>
                    <a:pt x="181406" y="0"/>
                  </a:lnTo>
                  <a:lnTo>
                    <a:pt x="176860" y="5753"/>
                  </a:lnTo>
                  <a:lnTo>
                    <a:pt x="171640" y="10922"/>
                  </a:lnTo>
                  <a:lnTo>
                    <a:pt x="165849" y="15405"/>
                  </a:lnTo>
                  <a:lnTo>
                    <a:pt x="170992" y="18084"/>
                  </a:lnTo>
                  <a:lnTo>
                    <a:pt x="175780" y="21424"/>
                  </a:lnTo>
                  <a:lnTo>
                    <a:pt x="180047" y="25349"/>
                  </a:lnTo>
                  <a:lnTo>
                    <a:pt x="180162" y="25514"/>
                  </a:lnTo>
                  <a:lnTo>
                    <a:pt x="260400" y="113398"/>
                  </a:lnTo>
                  <a:lnTo>
                    <a:pt x="256057" y="117551"/>
                  </a:lnTo>
                  <a:lnTo>
                    <a:pt x="252031" y="121996"/>
                  </a:lnTo>
                  <a:lnTo>
                    <a:pt x="248323" y="126707"/>
                  </a:lnTo>
                  <a:lnTo>
                    <a:pt x="247180" y="128244"/>
                  </a:lnTo>
                  <a:lnTo>
                    <a:pt x="246202" y="129908"/>
                  </a:lnTo>
                  <a:lnTo>
                    <a:pt x="245427" y="131660"/>
                  </a:lnTo>
                  <a:lnTo>
                    <a:pt x="176669" y="60045"/>
                  </a:lnTo>
                  <a:lnTo>
                    <a:pt x="172631" y="55841"/>
                  </a:lnTo>
                  <a:lnTo>
                    <a:pt x="165938" y="55702"/>
                  </a:lnTo>
                  <a:lnTo>
                    <a:pt x="161734" y="59740"/>
                  </a:lnTo>
                  <a:lnTo>
                    <a:pt x="157518" y="63779"/>
                  </a:lnTo>
                  <a:lnTo>
                    <a:pt x="157391" y="70472"/>
                  </a:lnTo>
                  <a:lnTo>
                    <a:pt x="161429" y="74676"/>
                  </a:lnTo>
                  <a:lnTo>
                    <a:pt x="200748" y="115633"/>
                  </a:lnTo>
                  <a:lnTo>
                    <a:pt x="200748" y="219214"/>
                  </a:lnTo>
                  <a:lnTo>
                    <a:pt x="21132" y="219214"/>
                  </a:lnTo>
                  <a:lnTo>
                    <a:pt x="21132" y="71589"/>
                  </a:lnTo>
                  <a:lnTo>
                    <a:pt x="23680" y="54283"/>
                  </a:lnTo>
                  <a:lnTo>
                    <a:pt x="30691" y="38596"/>
                  </a:lnTo>
                  <a:lnTo>
                    <a:pt x="41647" y="25360"/>
                  </a:lnTo>
                  <a:lnTo>
                    <a:pt x="56032" y="15405"/>
                  </a:lnTo>
                  <a:lnTo>
                    <a:pt x="50241" y="10922"/>
                  </a:lnTo>
                  <a:lnTo>
                    <a:pt x="45021" y="5753"/>
                  </a:lnTo>
                  <a:lnTo>
                    <a:pt x="40474" y="0"/>
                  </a:lnTo>
                  <a:lnTo>
                    <a:pt x="23615" y="13487"/>
                  </a:lnTo>
                  <a:lnTo>
                    <a:pt x="10907" y="30522"/>
                  </a:lnTo>
                  <a:lnTo>
                    <a:pt x="2864" y="50193"/>
                  </a:lnTo>
                  <a:lnTo>
                    <a:pt x="0" y="71589"/>
                  </a:lnTo>
                  <a:lnTo>
                    <a:pt x="0" y="223380"/>
                  </a:lnTo>
                  <a:lnTo>
                    <a:pt x="126" y="232879"/>
                  </a:lnTo>
                  <a:lnTo>
                    <a:pt x="7912" y="240474"/>
                  </a:lnTo>
                  <a:lnTo>
                    <a:pt x="17411" y="240347"/>
                  </a:lnTo>
                  <a:lnTo>
                    <a:pt x="204469" y="240347"/>
                  </a:lnTo>
                  <a:lnTo>
                    <a:pt x="213956" y="240474"/>
                  </a:lnTo>
                  <a:lnTo>
                    <a:pt x="221754" y="232879"/>
                  </a:lnTo>
                  <a:lnTo>
                    <a:pt x="221868" y="223380"/>
                  </a:lnTo>
                  <a:lnTo>
                    <a:pt x="221868" y="137642"/>
                  </a:lnTo>
                  <a:lnTo>
                    <a:pt x="250240" y="167182"/>
                  </a:lnTo>
                  <a:lnTo>
                    <a:pt x="261381" y="174546"/>
                  </a:lnTo>
                  <a:lnTo>
                    <a:pt x="274910" y="177322"/>
                  </a:lnTo>
                  <a:lnTo>
                    <a:pt x="288334" y="175028"/>
                  </a:lnTo>
                  <a:lnTo>
                    <a:pt x="299161" y="167182"/>
                  </a:lnTo>
                  <a:lnTo>
                    <a:pt x="327520" y="137642"/>
                  </a:lnTo>
                  <a:lnTo>
                    <a:pt x="327520" y="223380"/>
                  </a:lnTo>
                  <a:lnTo>
                    <a:pt x="327647" y="232879"/>
                  </a:lnTo>
                  <a:lnTo>
                    <a:pt x="335432" y="240474"/>
                  </a:lnTo>
                  <a:lnTo>
                    <a:pt x="344931" y="240347"/>
                  </a:lnTo>
                  <a:lnTo>
                    <a:pt x="531990" y="240347"/>
                  </a:lnTo>
                  <a:lnTo>
                    <a:pt x="541489" y="240474"/>
                  </a:lnTo>
                  <a:lnTo>
                    <a:pt x="549274" y="232879"/>
                  </a:lnTo>
                  <a:lnTo>
                    <a:pt x="549401" y="223380"/>
                  </a:lnTo>
                  <a:lnTo>
                    <a:pt x="549401" y="71589"/>
                  </a:lnTo>
                  <a:lnTo>
                    <a:pt x="546537" y="50193"/>
                  </a:lnTo>
                  <a:lnTo>
                    <a:pt x="538494" y="30522"/>
                  </a:lnTo>
                  <a:lnTo>
                    <a:pt x="525786" y="13487"/>
                  </a:lnTo>
                  <a:lnTo>
                    <a:pt x="508927" y="0"/>
                  </a:lnTo>
                </a:path>
              </a:pathLst>
            </a:custGeom>
            <a:ln w="4000">
              <a:solidFill>
                <a:srgbClr val="000000"/>
              </a:solidFill>
            </a:ln>
          </p:spPr>
          <p:txBody>
            <a:bodyPr wrap="square" lIns="0" tIns="0" rIns="0" bIns="0" rtlCol="0"/>
            <a:lstStyle/>
            <a:p>
              <a:endParaRPr dirty="0"/>
            </a:p>
          </p:txBody>
        </p:sp>
        <p:sp>
          <p:nvSpPr>
            <p:cNvPr id="85" name="object 85"/>
            <p:cNvSpPr/>
            <p:nvPr/>
          </p:nvSpPr>
          <p:spPr>
            <a:xfrm>
              <a:off x="291083" y="1947087"/>
              <a:ext cx="4745990" cy="210185"/>
            </a:xfrm>
            <a:custGeom>
              <a:avLst/>
              <a:gdLst/>
              <a:ahLst/>
              <a:cxnLst/>
              <a:rect l="l" t="t" r="r" b="b"/>
              <a:pathLst>
                <a:path w="4745990" h="210185">
                  <a:moveTo>
                    <a:pt x="4745824" y="0"/>
                  </a:moveTo>
                  <a:lnTo>
                    <a:pt x="0" y="0"/>
                  </a:lnTo>
                  <a:lnTo>
                    <a:pt x="0" y="209829"/>
                  </a:lnTo>
                  <a:lnTo>
                    <a:pt x="4745824" y="209829"/>
                  </a:lnTo>
                  <a:lnTo>
                    <a:pt x="4745824" y="0"/>
                  </a:lnTo>
                  <a:close/>
                </a:path>
              </a:pathLst>
            </a:custGeom>
            <a:solidFill>
              <a:schemeClr val="accent1">
                <a:lumMod val="75000"/>
              </a:schemeClr>
            </a:solidFill>
          </p:spPr>
          <p:txBody>
            <a:bodyPr wrap="square" lIns="0" tIns="0" rIns="0" bIns="0" rtlCol="0"/>
            <a:lstStyle/>
            <a:p>
              <a:endParaRPr dirty="0"/>
            </a:p>
          </p:txBody>
        </p:sp>
        <p:sp>
          <p:nvSpPr>
            <p:cNvPr id="86" name="object 86"/>
            <p:cNvSpPr/>
            <p:nvPr/>
          </p:nvSpPr>
          <p:spPr>
            <a:xfrm>
              <a:off x="291083" y="1959432"/>
              <a:ext cx="0" cy="191770"/>
            </a:xfrm>
            <a:custGeom>
              <a:avLst/>
              <a:gdLst/>
              <a:ahLst/>
              <a:cxnLst/>
              <a:rect l="l" t="t" r="r" b="b"/>
              <a:pathLst>
                <a:path h="191769">
                  <a:moveTo>
                    <a:pt x="0" y="0"/>
                  </a:moveTo>
                  <a:lnTo>
                    <a:pt x="0" y="191312"/>
                  </a:lnTo>
                </a:path>
              </a:pathLst>
            </a:custGeom>
            <a:ln w="6172">
              <a:solidFill>
                <a:srgbClr val="000000"/>
              </a:solidFill>
              <a:prstDash val="dot"/>
            </a:ln>
          </p:spPr>
          <p:txBody>
            <a:bodyPr wrap="square" lIns="0" tIns="0" rIns="0" bIns="0" rtlCol="0"/>
            <a:lstStyle/>
            <a:p>
              <a:endParaRPr dirty="0"/>
            </a:p>
          </p:txBody>
        </p:sp>
        <p:sp>
          <p:nvSpPr>
            <p:cNvPr id="87" name="object 87"/>
            <p:cNvSpPr/>
            <p:nvPr/>
          </p:nvSpPr>
          <p:spPr>
            <a:xfrm>
              <a:off x="303411" y="2156921"/>
              <a:ext cx="4727575" cy="0"/>
            </a:xfrm>
            <a:custGeom>
              <a:avLst/>
              <a:gdLst/>
              <a:ahLst/>
              <a:cxnLst/>
              <a:rect l="l" t="t" r="r" b="b"/>
              <a:pathLst>
                <a:path w="4727575">
                  <a:moveTo>
                    <a:pt x="0" y="0"/>
                  </a:moveTo>
                  <a:lnTo>
                    <a:pt x="4727346" y="0"/>
                  </a:lnTo>
                </a:path>
              </a:pathLst>
            </a:custGeom>
            <a:ln w="6172">
              <a:solidFill>
                <a:srgbClr val="000000"/>
              </a:solidFill>
              <a:prstDash val="dot"/>
            </a:ln>
          </p:spPr>
          <p:txBody>
            <a:bodyPr wrap="square" lIns="0" tIns="0" rIns="0" bIns="0" rtlCol="0"/>
            <a:lstStyle/>
            <a:p>
              <a:endParaRPr dirty="0"/>
            </a:p>
          </p:txBody>
        </p:sp>
        <p:sp>
          <p:nvSpPr>
            <p:cNvPr id="88" name="object 88"/>
            <p:cNvSpPr/>
            <p:nvPr/>
          </p:nvSpPr>
          <p:spPr>
            <a:xfrm>
              <a:off x="5036915" y="1953265"/>
              <a:ext cx="0" cy="191770"/>
            </a:xfrm>
            <a:custGeom>
              <a:avLst/>
              <a:gdLst/>
              <a:ahLst/>
              <a:cxnLst/>
              <a:rect l="l" t="t" r="r" b="b"/>
              <a:pathLst>
                <a:path h="191769">
                  <a:moveTo>
                    <a:pt x="0" y="191312"/>
                  </a:moveTo>
                  <a:lnTo>
                    <a:pt x="0" y="0"/>
                  </a:lnTo>
                </a:path>
              </a:pathLst>
            </a:custGeom>
            <a:ln w="6172">
              <a:solidFill>
                <a:srgbClr val="000000"/>
              </a:solidFill>
              <a:prstDash val="dot"/>
            </a:ln>
          </p:spPr>
          <p:txBody>
            <a:bodyPr wrap="square" lIns="0" tIns="0" rIns="0" bIns="0" rtlCol="0"/>
            <a:lstStyle/>
            <a:p>
              <a:endParaRPr dirty="0"/>
            </a:p>
          </p:txBody>
        </p:sp>
        <p:sp>
          <p:nvSpPr>
            <p:cNvPr id="89" name="object 89"/>
            <p:cNvSpPr/>
            <p:nvPr/>
          </p:nvSpPr>
          <p:spPr>
            <a:xfrm>
              <a:off x="297242" y="1947089"/>
              <a:ext cx="4727575" cy="0"/>
            </a:xfrm>
            <a:custGeom>
              <a:avLst/>
              <a:gdLst/>
              <a:ahLst/>
              <a:cxnLst/>
              <a:rect l="l" t="t" r="r" b="b"/>
              <a:pathLst>
                <a:path w="4727575">
                  <a:moveTo>
                    <a:pt x="4727346" y="0"/>
                  </a:moveTo>
                  <a:lnTo>
                    <a:pt x="0" y="0"/>
                  </a:lnTo>
                </a:path>
              </a:pathLst>
            </a:custGeom>
            <a:ln w="6172">
              <a:solidFill>
                <a:srgbClr val="000000"/>
              </a:solidFill>
              <a:prstDash val="dot"/>
            </a:ln>
          </p:spPr>
          <p:txBody>
            <a:bodyPr wrap="square" lIns="0" tIns="0" rIns="0" bIns="0" rtlCol="0"/>
            <a:lstStyle/>
            <a:p>
              <a:endParaRPr dirty="0"/>
            </a:p>
          </p:txBody>
        </p:sp>
        <p:sp>
          <p:nvSpPr>
            <p:cNvPr id="90" name="object 90"/>
            <p:cNvSpPr/>
            <p:nvPr/>
          </p:nvSpPr>
          <p:spPr>
            <a:xfrm>
              <a:off x="287997" y="1944014"/>
              <a:ext cx="4752340" cy="216535"/>
            </a:xfrm>
            <a:custGeom>
              <a:avLst/>
              <a:gdLst/>
              <a:ahLst/>
              <a:cxnLst/>
              <a:rect l="l" t="t" r="r" b="b"/>
              <a:pathLst>
                <a:path w="4752340" h="216535">
                  <a:moveTo>
                    <a:pt x="6172" y="212915"/>
                  </a:moveTo>
                  <a:lnTo>
                    <a:pt x="5257" y="210731"/>
                  </a:lnTo>
                  <a:lnTo>
                    <a:pt x="3086" y="209829"/>
                  </a:lnTo>
                  <a:lnTo>
                    <a:pt x="901" y="210731"/>
                  </a:lnTo>
                  <a:lnTo>
                    <a:pt x="0" y="212915"/>
                  </a:lnTo>
                  <a:lnTo>
                    <a:pt x="901" y="215099"/>
                  </a:lnTo>
                  <a:lnTo>
                    <a:pt x="3086" y="216001"/>
                  </a:lnTo>
                  <a:lnTo>
                    <a:pt x="5257" y="215099"/>
                  </a:lnTo>
                  <a:lnTo>
                    <a:pt x="6172" y="212915"/>
                  </a:lnTo>
                  <a:close/>
                </a:path>
                <a:path w="4752340" h="216535">
                  <a:moveTo>
                    <a:pt x="6172" y="3086"/>
                  </a:moveTo>
                  <a:lnTo>
                    <a:pt x="5257" y="901"/>
                  </a:lnTo>
                  <a:lnTo>
                    <a:pt x="3086" y="0"/>
                  </a:lnTo>
                  <a:lnTo>
                    <a:pt x="901" y="901"/>
                  </a:lnTo>
                  <a:lnTo>
                    <a:pt x="0" y="3086"/>
                  </a:lnTo>
                  <a:lnTo>
                    <a:pt x="901" y="5270"/>
                  </a:lnTo>
                  <a:lnTo>
                    <a:pt x="3086" y="6172"/>
                  </a:lnTo>
                  <a:lnTo>
                    <a:pt x="5257" y="5270"/>
                  </a:lnTo>
                  <a:lnTo>
                    <a:pt x="6172" y="3086"/>
                  </a:lnTo>
                  <a:close/>
                </a:path>
                <a:path w="4752340" h="216535">
                  <a:moveTo>
                    <a:pt x="4751997" y="212915"/>
                  </a:moveTo>
                  <a:lnTo>
                    <a:pt x="4751082" y="210731"/>
                  </a:lnTo>
                  <a:lnTo>
                    <a:pt x="4748911" y="209829"/>
                  </a:lnTo>
                  <a:lnTo>
                    <a:pt x="4746726" y="210731"/>
                  </a:lnTo>
                  <a:lnTo>
                    <a:pt x="4745825" y="212915"/>
                  </a:lnTo>
                  <a:lnTo>
                    <a:pt x="4746726" y="215099"/>
                  </a:lnTo>
                  <a:lnTo>
                    <a:pt x="4748911" y="216001"/>
                  </a:lnTo>
                  <a:lnTo>
                    <a:pt x="4751082" y="215099"/>
                  </a:lnTo>
                  <a:lnTo>
                    <a:pt x="4751997" y="212915"/>
                  </a:lnTo>
                  <a:close/>
                </a:path>
                <a:path w="4752340" h="216535">
                  <a:moveTo>
                    <a:pt x="4751997" y="3086"/>
                  </a:moveTo>
                  <a:lnTo>
                    <a:pt x="4751082" y="901"/>
                  </a:lnTo>
                  <a:lnTo>
                    <a:pt x="4748911" y="0"/>
                  </a:lnTo>
                  <a:lnTo>
                    <a:pt x="4746726" y="901"/>
                  </a:lnTo>
                  <a:lnTo>
                    <a:pt x="4745825" y="3086"/>
                  </a:lnTo>
                  <a:lnTo>
                    <a:pt x="4746726" y="5270"/>
                  </a:lnTo>
                  <a:lnTo>
                    <a:pt x="4748911" y="6172"/>
                  </a:lnTo>
                  <a:lnTo>
                    <a:pt x="4751082" y="5270"/>
                  </a:lnTo>
                  <a:lnTo>
                    <a:pt x="4751997" y="3086"/>
                  </a:lnTo>
                  <a:close/>
                </a:path>
              </a:pathLst>
            </a:custGeom>
            <a:solidFill>
              <a:srgbClr val="000000"/>
            </a:solidFill>
          </p:spPr>
          <p:txBody>
            <a:bodyPr wrap="square" lIns="0" tIns="0" rIns="0" bIns="0" rtlCol="0"/>
            <a:lstStyle/>
            <a:p>
              <a:endParaRPr dirty="0"/>
            </a:p>
          </p:txBody>
        </p:sp>
      </p:grpSp>
      <p:sp>
        <p:nvSpPr>
          <p:cNvPr id="91" name="Textfeld 90">
            <a:extLst>
              <a:ext uri="{FF2B5EF4-FFF2-40B4-BE49-F238E27FC236}">
                <a16:creationId xmlns:a16="http://schemas.microsoft.com/office/drawing/2014/main" id="{64123B13-BB77-8899-90B9-E1B0B53D691F}"/>
              </a:ext>
            </a:extLst>
          </p:cNvPr>
          <p:cNvSpPr txBox="1"/>
          <p:nvPr/>
        </p:nvSpPr>
        <p:spPr>
          <a:xfrm>
            <a:off x="315418" y="271801"/>
            <a:ext cx="2540093" cy="646331"/>
          </a:xfrm>
          <a:prstGeom prst="rect">
            <a:avLst/>
          </a:prstGeom>
          <a:noFill/>
        </p:spPr>
        <p:txBody>
          <a:bodyPr wrap="square" rtlCol="0">
            <a:spAutoFit/>
          </a:bodyPr>
          <a:lstStyle/>
          <a:p>
            <a:r>
              <a:rPr lang="de-DE" b="1" dirty="0">
                <a:solidFill>
                  <a:schemeClr val="tx1">
                    <a:lumMod val="85000"/>
                    <a:lumOff val="15000"/>
                  </a:schemeClr>
                </a:solidFill>
              </a:rPr>
              <a:t>Haben Sie hohe Energiepreise satt? </a:t>
            </a:r>
          </a:p>
        </p:txBody>
      </p:sp>
      <p:sp>
        <p:nvSpPr>
          <p:cNvPr id="92" name="Textfeld 91">
            <a:extLst>
              <a:ext uri="{FF2B5EF4-FFF2-40B4-BE49-F238E27FC236}">
                <a16:creationId xmlns:a16="http://schemas.microsoft.com/office/drawing/2014/main" id="{B8B0E273-BB9A-D46E-34F3-78A52C3E7816}"/>
              </a:ext>
            </a:extLst>
          </p:cNvPr>
          <p:cNvSpPr txBox="1"/>
          <p:nvPr/>
        </p:nvSpPr>
        <p:spPr>
          <a:xfrm>
            <a:off x="287997" y="962025"/>
            <a:ext cx="3283209" cy="938719"/>
          </a:xfrm>
          <a:prstGeom prst="rect">
            <a:avLst/>
          </a:prstGeom>
          <a:noFill/>
        </p:spPr>
        <p:txBody>
          <a:bodyPr wrap="square" lIns="91440" tIns="45720" rIns="91440" bIns="45720" rtlCol="0" anchor="t">
            <a:spAutoFit/>
          </a:bodyPr>
          <a:lstStyle/>
          <a:p>
            <a:r>
              <a:rPr lang="de-DE" sz="1100" dirty="0">
                <a:solidFill>
                  <a:schemeClr val="tx1">
                    <a:lumMod val="85000"/>
                    <a:lumOff val="15000"/>
                  </a:schemeClr>
                </a:solidFill>
              </a:rPr>
              <a:t>Durch den Beitritt zu einer Energiegemeinschaft decken Sie Ihren Energiebedarf aus kollektiver Erzeugung aus Ihrem Umfeld und werden damit unabhängiger von schwankenden Energiepreisen. </a:t>
            </a:r>
          </a:p>
        </p:txBody>
      </p:sp>
      <p:sp>
        <p:nvSpPr>
          <p:cNvPr id="93" name="Textfeld 92">
            <a:extLst>
              <a:ext uri="{FF2B5EF4-FFF2-40B4-BE49-F238E27FC236}">
                <a16:creationId xmlns:a16="http://schemas.microsoft.com/office/drawing/2014/main" id="{EB1F0E6A-11A9-5975-0612-CADA65BCEE80}"/>
              </a:ext>
            </a:extLst>
          </p:cNvPr>
          <p:cNvSpPr txBox="1"/>
          <p:nvPr/>
        </p:nvSpPr>
        <p:spPr>
          <a:xfrm>
            <a:off x="369853" y="1919615"/>
            <a:ext cx="3218683" cy="261610"/>
          </a:xfrm>
          <a:prstGeom prst="rect">
            <a:avLst/>
          </a:prstGeom>
          <a:noFill/>
        </p:spPr>
        <p:txBody>
          <a:bodyPr wrap="square" rtlCol="0">
            <a:spAutoFit/>
          </a:bodyPr>
          <a:lstStyle/>
          <a:p>
            <a:r>
              <a:rPr lang="en-US" sz="1100" b="1" dirty="0">
                <a:solidFill>
                  <a:schemeClr val="bg1"/>
                </a:solidFill>
              </a:rPr>
              <a:t>WAS IST EINE ENERGIEGEMEINSCHAFT? </a:t>
            </a:r>
          </a:p>
        </p:txBody>
      </p:sp>
      <p:sp>
        <p:nvSpPr>
          <p:cNvPr id="94" name="Textfeld 93">
            <a:extLst>
              <a:ext uri="{FF2B5EF4-FFF2-40B4-BE49-F238E27FC236}">
                <a16:creationId xmlns:a16="http://schemas.microsoft.com/office/drawing/2014/main" id="{06987483-8054-56BD-0645-3D9E168F8816}"/>
              </a:ext>
            </a:extLst>
          </p:cNvPr>
          <p:cNvSpPr txBox="1"/>
          <p:nvPr/>
        </p:nvSpPr>
        <p:spPr>
          <a:xfrm>
            <a:off x="1096490" y="2196794"/>
            <a:ext cx="3928327" cy="1400383"/>
          </a:xfrm>
          <a:prstGeom prst="rect">
            <a:avLst/>
          </a:prstGeom>
          <a:noFill/>
        </p:spPr>
        <p:txBody>
          <a:bodyPr wrap="square" lIns="91440" tIns="45720" rIns="91440" bIns="45720" rtlCol="0" anchor="t">
            <a:spAutoFit/>
          </a:bodyPr>
          <a:lstStyle/>
          <a:p>
            <a:r>
              <a:rPr lang="de-DE" sz="850"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rPr>
              <a:t>Stellen Sie sich vor: Ihre </a:t>
            </a:r>
            <a:r>
              <a:rPr lang="de-DE" sz="850" dirty="0" err="1">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rPr>
              <a:t>Nachbar:innen</a:t>
            </a:r>
            <a:r>
              <a:rPr lang="de-DE" sz="850"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rPr>
              <a:t> haben Photovoltaikpaneele auf dem Dach, aber verbrauchen nicht die gesamte produzierte Energie, etwa während sie in der Arbeit sind. Wenn sie die Energie mit Ihnen teilen, können sie nicht nur ihr</a:t>
            </a:r>
            <a:r>
              <a:rPr lang="de-DE" sz="850" dirty="0">
                <a:solidFill>
                  <a:schemeClr val="tx1">
                    <a:lumMod val="85000"/>
                    <a:lumOff val="15000"/>
                  </a:schemeClr>
                </a:solidFill>
                <a:latin typeface="Calibri" panose="020F0502020204030204" pitchFamily="34" charset="0"/>
                <a:ea typeface="Calibri" panose="020F0502020204030204" pitchFamily="34" charset="0"/>
                <a:cs typeface="Times New Roman" panose="02020603050405020304" pitchFamily="18" charset="0"/>
              </a:rPr>
              <a:t>e Photovoltaikanlage schneller refinanzieren, sondern auch Sie profitieren von der klimafreundlichen und günstigen Energie.</a:t>
            </a:r>
            <a:endParaRPr lang="de-DE" sz="850"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endParaRPr>
          </a:p>
          <a:p>
            <a:endParaRPr lang="de-DE" sz="850"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endParaRPr>
          </a:p>
          <a:p>
            <a:r>
              <a:rPr lang="de-DE" sz="850" dirty="0">
                <a:solidFill>
                  <a:schemeClr val="tx1">
                    <a:lumMod val="85000"/>
                    <a:lumOff val="15000"/>
                  </a:schemeClr>
                </a:solidFill>
                <a:latin typeface="Calibri"/>
                <a:ea typeface="Calibri" panose="020F0502020204030204" pitchFamily="34" charset="0"/>
                <a:cs typeface="Times New Roman"/>
              </a:rPr>
              <a:t>In</a:t>
            </a:r>
            <a:r>
              <a:rPr lang="de-DE" sz="850" dirty="0">
                <a:solidFill>
                  <a:schemeClr val="tx1">
                    <a:lumMod val="85000"/>
                    <a:lumOff val="15000"/>
                  </a:schemeClr>
                </a:solidFill>
                <a:effectLst/>
                <a:latin typeface="Calibri"/>
                <a:ea typeface="Calibri" panose="020F0502020204030204" pitchFamily="34" charset="0"/>
                <a:cs typeface="Times New Roman"/>
              </a:rPr>
              <a:t> einer Energiegemeinschaft wird Energie in der Nachbarschaft lokal produziert, geteilt und </a:t>
            </a:r>
            <a:r>
              <a:rPr lang="de-DE" sz="850" dirty="0">
                <a:solidFill>
                  <a:schemeClr val="tx1">
                    <a:lumMod val="85000"/>
                    <a:lumOff val="15000"/>
                  </a:schemeClr>
                </a:solidFill>
                <a:latin typeface="Calibri"/>
                <a:ea typeface="Calibri" panose="020F0502020204030204" pitchFamily="34" charset="0"/>
                <a:cs typeface="Times New Roman"/>
              </a:rPr>
              <a:t>verwendet.</a:t>
            </a:r>
            <a:endParaRPr lang="de-DE" sz="850" dirty="0">
              <a:solidFill>
                <a:schemeClr val="tx1">
                  <a:lumMod val="85000"/>
                  <a:lumOff val="15000"/>
                </a:schemeClr>
              </a:solidFill>
              <a:effectLst/>
              <a:latin typeface="Calibri"/>
              <a:ea typeface="Calibri" panose="020F0502020204030204" pitchFamily="34" charset="0"/>
              <a:cs typeface="Times New Roman" panose="02020603050405020304" pitchFamily="18" charset="0"/>
            </a:endParaRPr>
          </a:p>
          <a:p>
            <a:endParaRPr lang="de-DE" sz="850"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endParaRPr>
          </a:p>
          <a:p>
            <a:r>
              <a:rPr lang="de-DE" sz="850" b="1" dirty="0">
                <a:solidFill>
                  <a:schemeClr val="tx1">
                    <a:lumMod val="85000"/>
                    <a:lumOff val="15000"/>
                  </a:schemeClr>
                </a:solidFill>
                <a:effectLst/>
                <a:latin typeface="Calibri"/>
                <a:ea typeface="Calibri" panose="020F0502020204030204" pitchFamily="34" charset="0"/>
                <a:cs typeface="Times New Roman"/>
              </a:rPr>
              <a:t>Es ist eine Win-win-Situation für alle – für Sie, Ihre </a:t>
            </a:r>
            <a:r>
              <a:rPr lang="de-DE" sz="850" b="1" dirty="0" err="1">
                <a:solidFill>
                  <a:schemeClr val="tx1">
                    <a:lumMod val="85000"/>
                    <a:lumOff val="15000"/>
                  </a:schemeClr>
                </a:solidFill>
                <a:effectLst/>
                <a:latin typeface="Calibri"/>
                <a:ea typeface="Calibri" panose="020F0502020204030204" pitchFamily="34" charset="0"/>
                <a:cs typeface="Times New Roman"/>
              </a:rPr>
              <a:t>Nachbar:innen</a:t>
            </a:r>
            <a:r>
              <a:rPr lang="de-DE" sz="850" b="1" dirty="0">
                <a:solidFill>
                  <a:schemeClr val="tx1">
                    <a:lumMod val="85000"/>
                    <a:lumOff val="15000"/>
                  </a:schemeClr>
                </a:solidFill>
                <a:effectLst/>
                <a:latin typeface="Calibri"/>
                <a:ea typeface="Calibri" panose="020F0502020204030204" pitchFamily="34" charset="0"/>
                <a:cs typeface="Times New Roman"/>
              </a:rPr>
              <a:t> und das Klima!</a:t>
            </a:r>
            <a:r>
              <a:rPr lang="de-DE" sz="850" b="1" dirty="0">
                <a:solidFill>
                  <a:schemeClr val="tx1">
                    <a:lumMod val="85000"/>
                    <a:lumOff val="15000"/>
                  </a:schemeClr>
                </a:solidFill>
                <a:latin typeface="Calibri"/>
                <a:ea typeface="Calibri" panose="020F0502020204030204" pitchFamily="34" charset="0"/>
                <a:cs typeface="Times New Roman"/>
              </a:rPr>
              <a:t> </a:t>
            </a:r>
            <a:endParaRPr lang="de-DE" sz="850" b="1"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5" name="Textfeld 94">
            <a:extLst>
              <a:ext uri="{FF2B5EF4-FFF2-40B4-BE49-F238E27FC236}">
                <a16:creationId xmlns:a16="http://schemas.microsoft.com/office/drawing/2014/main" id="{1BF9474C-568E-6525-E78B-BDDDA098C57E}"/>
              </a:ext>
            </a:extLst>
          </p:cNvPr>
          <p:cNvSpPr txBox="1"/>
          <p:nvPr/>
        </p:nvSpPr>
        <p:spPr>
          <a:xfrm>
            <a:off x="373961" y="3665583"/>
            <a:ext cx="3218683" cy="261610"/>
          </a:xfrm>
          <a:prstGeom prst="rect">
            <a:avLst/>
          </a:prstGeom>
          <a:noFill/>
        </p:spPr>
        <p:txBody>
          <a:bodyPr wrap="square" lIns="91440" tIns="45720" rIns="91440" bIns="45720" rtlCol="0" anchor="t">
            <a:spAutoFit/>
          </a:bodyPr>
          <a:lstStyle/>
          <a:p>
            <a:r>
              <a:rPr lang="en-US" sz="1100" b="1" dirty="0">
                <a:solidFill>
                  <a:schemeClr val="bg1"/>
                </a:solidFill>
              </a:rPr>
              <a:t>WERDEN SIE TEIL DER ENERGIEWENDE!</a:t>
            </a:r>
          </a:p>
        </p:txBody>
      </p:sp>
      <p:sp>
        <p:nvSpPr>
          <p:cNvPr id="96" name="Textfeld 95">
            <a:extLst>
              <a:ext uri="{FF2B5EF4-FFF2-40B4-BE49-F238E27FC236}">
                <a16:creationId xmlns:a16="http://schemas.microsoft.com/office/drawing/2014/main" id="{AE4292F0-30F5-4CA8-84F7-A1243826F424}"/>
              </a:ext>
            </a:extLst>
          </p:cNvPr>
          <p:cNvSpPr txBox="1"/>
          <p:nvPr/>
        </p:nvSpPr>
        <p:spPr>
          <a:xfrm>
            <a:off x="644482" y="3933825"/>
            <a:ext cx="3422407" cy="484748"/>
          </a:xfrm>
          <a:prstGeom prst="rect">
            <a:avLst/>
          </a:prstGeom>
          <a:noFill/>
        </p:spPr>
        <p:txBody>
          <a:bodyPr wrap="square" rtlCol="0">
            <a:spAutoFit/>
          </a:bodyPr>
          <a:lstStyle/>
          <a:p>
            <a:r>
              <a:rPr lang="de-DE" sz="850" b="1"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rPr>
              <a:t>Nutzen Sie </a:t>
            </a:r>
            <a:r>
              <a:rPr lang="de-DE" sz="850"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rPr>
              <a:t>Energie, die in Ihrer Nachbarschaft produziert wird. Sie zahlen eine monatliche Mitgliedsgebühr an Ihre Gemeinschaft anstatt an große Energielieferanten.</a:t>
            </a:r>
            <a:endParaRPr lang="de-DE" sz="850" b="1"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7" name="Textfeld 96">
            <a:extLst>
              <a:ext uri="{FF2B5EF4-FFF2-40B4-BE49-F238E27FC236}">
                <a16:creationId xmlns:a16="http://schemas.microsoft.com/office/drawing/2014/main" id="{EF0821C2-66E9-C511-99BA-209C4040A755}"/>
              </a:ext>
            </a:extLst>
          </p:cNvPr>
          <p:cNvSpPr txBox="1"/>
          <p:nvPr/>
        </p:nvSpPr>
        <p:spPr>
          <a:xfrm>
            <a:off x="645860" y="4439677"/>
            <a:ext cx="3458268" cy="484748"/>
          </a:xfrm>
          <a:prstGeom prst="rect">
            <a:avLst/>
          </a:prstGeom>
          <a:noFill/>
        </p:spPr>
        <p:txBody>
          <a:bodyPr wrap="square" rtlCol="0">
            <a:spAutoFit/>
          </a:bodyPr>
          <a:lstStyle/>
          <a:p>
            <a:r>
              <a:rPr lang="de-DE" sz="850" b="1"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rPr>
              <a:t>Produzieren Sie </a:t>
            </a:r>
            <a:r>
              <a:rPr lang="de-DE" sz="850"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rPr>
              <a:t>selbst Energie und teilen Sie sie </a:t>
            </a:r>
            <a:r>
              <a:rPr lang="de-DE" sz="850" dirty="0">
                <a:solidFill>
                  <a:schemeClr val="tx1">
                    <a:lumMod val="85000"/>
                    <a:lumOff val="15000"/>
                  </a:schemeClr>
                </a:solidFill>
                <a:latin typeface="Calibri" panose="020F0502020204030204" pitchFamily="34" charset="0"/>
                <a:ea typeface="Calibri" panose="020F0502020204030204" pitchFamily="34" charset="0"/>
                <a:cs typeface="Times New Roman" panose="02020603050405020304" pitchFamily="18" charset="0"/>
              </a:rPr>
              <a:t>mit Ihren </a:t>
            </a:r>
            <a:r>
              <a:rPr lang="de-DE" sz="850" dirty="0" err="1">
                <a:solidFill>
                  <a:schemeClr val="tx1">
                    <a:lumMod val="85000"/>
                    <a:lumOff val="15000"/>
                  </a:schemeClr>
                </a:solidFill>
                <a:latin typeface="Calibri" panose="020F0502020204030204" pitchFamily="34" charset="0"/>
                <a:ea typeface="Calibri" panose="020F0502020204030204" pitchFamily="34" charset="0"/>
                <a:cs typeface="Times New Roman" panose="02020603050405020304" pitchFamily="18" charset="0"/>
              </a:rPr>
              <a:t>Nachbar:innen</a:t>
            </a:r>
            <a:r>
              <a:rPr lang="de-DE" sz="850" dirty="0">
                <a:solidFill>
                  <a:schemeClr val="tx1">
                    <a:lumMod val="85000"/>
                    <a:lumOff val="15000"/>
                  </a:schemeClr>
                </a:solidFill>
                <a:latin typeface="Calibri" panose="020F0502020204030204" pitchFamily="34" charset="0"/>
                <a:ea typeface="Calibri" panose="020F0502020204030204" pitchFamily="34" charset="0"/>
                <a:cs typeface="Times New Roman" panose="02020603050405020304" pitchFamily="18" charset="0"/>
              </a:rPr>
              <a:t>. Haben Sie bereits eine Anlage installiert, können Sie Ihre Umgebung mit Energie beliefern, die Sie selbst nicht nutzen, und damit Geld verdienen.</a:t>
            </a:r>
            <a:endParaRPr lang="de-DE" sz="850" b="1"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8" name="Textfeld 97">
            <a:extLst>
              <a:ext uri="{FF2B5EF4-FFF2-40B4-BE49-F238E27FC236}">
                <a16:creationId xmlns:a16="http://schemas.microsoft.com/office/drawing/2014/main" id="{96B47123-212A-6A49-0D30-58D0693352EA}"/>
              </a:ext>
            </a:extLst>
          </p:cNvPr>
          <p:cNvSpPr txBox="1"/>
          <p:nvPr/>
        </p:nvSpPr>
        <p:spPr>
          <a:xfrm>
            <a:off x="633608" y="4924425"/>
            <a:ext cx="3404992" cy="484748"/>
          </a:xfrm>
          <a:prstGeom prst="rect">
            <a:avLst/>
          </a:prstGeom>
          <a:noFill/>
        </p:spPr>
        <p:txBody>
          <a:bodyPr wrap="square" rtlCol="0">
            <a:spAutoFit/>
          </a:bodyPr>
          <a:lstStyle/>
          <a:p>
            <a:r>
              <a:rPr lang="de-DE" sz="850" b="1"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rPr>
              <a:t>Investieren Sie </a:t>
            </a:r>
            <a:r>
              <a:rPr lang="de-DE" sz="850"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rPr>
              <a:t>in</a:t>
            </a:r>
            <a:r>
              <a:rPr lang="de-DE" sz="850" b="1"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rPr>
              <a:t> </a:t>
            </a:r>
            <a:r>
              <a:rPr lang="de-DE" sz="850"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rPr>
              <a:t>Energiegemeinschaften. Sie suchen ein Investment mit gutem Gewissen? Ein Investmen</a:t>
            </a:r>
            <a:r>
              <a:rPr lang="de-DE" sz="850" dirty="0">
                <a:solidFill>
                  <a:schemeClr val="tx1">
                    <a:lumMod val="85000"/>
                    <a:lumOff val="15000"/>
                  </a:schemeClr>
                </a:solidFill>
                <a:latin typeface="Calibri" panose="020F0502020204030204" pitchFamily="34" charset="0"/>
                <a:ea typeface="Calibri" panose="020F0502020204030204" pitchFamily="34" charset="0"/>
                <a:cs typeface="Times New Roman" panose="02020603050405020304" pitchFamily="18" charset="0"/>
              </a:rPr>
              <a:t>t in eine Energiegemeinschaft garantiert eine nachhaltige und beständige Rendite.</a:t>
            </a:r>
            <a:endParaRPr lang="de-DE" sz="850" b="1"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9" name="Textfeld 98">
            <a:extLst>
              <a:ext uri="{FF2B5EF4-FFF2-40B4-BE49-F238E27FC236}">
                <a16:creationId xmlns:a16="http://schemas.microsoft.com/office/drawing/2014/main" id="{9DB5D975-75CE-720B-D00B-238EF69286ED}"/>
              </a:ext>
            </a:extLst>
          </p:cNvPr>
          <p:cNvSpPr txBox="1"/>
          <p:nvPr/>
        </p:nvSpPr>
        <p:spPr>
          <a:xfrm>
            <a:off x="633608" y="5428859"/>
            <a:ext cx="3404992" cy="223138"/>
          </a:xfrm>
          <a:prstGeom prst="rect">
            <a:avLst/>
          </a:prstGeom>
          <a:noFill/>
        </p:spPr>
        <p:txBody>
          <a:bodyPr wrap="square" rtlCol="0">
            <a:spAutoFit/>
          </a:bodyPr>
          <a:lstStyle/>
          <a:p>
            <a:r>
              <a:rPr lang="de-DE" sz="850" b="1"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rPr>
              <a:t>Sie können über verschiedene Wege teilhaben!</a:t>
            </a:r>
          </a:p>
        </p:txBody>
      </p:sp>
      <p:sp>
        <p:nvSpPr>
          <p:cNvPr id="100" name="Textfeld 99">
            <a:extLst>
              <a:ext uri="{FF2B5EF4-FFF2-40B4-BE49-F238E27FC236}">
                <a16:creationId xmlns:a16="http://schemas.microsoft.com/office/drawing/2014/main" id="{00470A7A-1DD5-3222-CBF6-4EF3E2EF5C93}"/>
              </a:ext>
            </a:extLst>
          </p:cNvPr>
          <p:cNvSpPr txBox="1"/>
          <p:nvPr/>
        </p:nvSpPr>
        <p:spPr>
          <a:xfrm>
            <a:off x="350970" y="5895936"/>
            <a:ext cx="3218683" cy="261610"/>
          </a:xfrm>
          <a:prstGeom prst="rect">
            <a:avLst/>
          </a:prstGeom>
          <a:noFill/>
        </p:spPr>
        <p:txBody>
          <a:bodyPr wrap="square" rtlCol="0">
            <a:spAutoFit/>
          </a:bodyPr>
          <a:lstStyle/>
          <a:p>
            <a:r>
              <a:rPr lang="en-US" sz="1100" b="1" dirty="0">
                <a:solidFill>
                  <a:schemeClr val="bg1"/>
                </a:solidFill>
              </a:rPr>
              <a:t>IHRE VORTEILE?</a:t>
            </a:r>
          </a:p>
        </p:txBody>
      </p:sp>
      <p:sp>
        <p:nvSpPr>
          <p:cNvPr id="101" name="Textfeld 100">
            <a:extLst>
              <a:ext uri="{FF2B5EF4-FFF2-40B4-BE49-F238E27FC236}">
                <a16:creationId xmlns:a16="http://schemas.microsoft.com/office/drawing/2014/main" id="{510177BC-8002-224A-15D8-65C7EFA95823}"/>
              </a:ext>
            </a:extLst>
          </p:cNvPr>
          <p:cNvSpPr txBox="1"/>
          <p:nvPr/>
        </p:nvSpPr>
        <p:spPr>
          <a:xfrm>
            <a:off x="1498318" y="6188554"/>
            <a:ext cx="3604792" cy="969496"/>
          </a:xfrm>
          <a:prstGeom prst="rect">
            <a:avLst/>
          </a:prstGeom>
          <a:noFill/>
        </p:spPr>
        <p:txBody>
          <a:bodyPr wrap="square" rtlCol="0">
            <a:spAutoFit/>
          </a:bodyPr>
          <a:lstStyle/>
          <a:p>
            <a:r>
              <a:rPr lang="de-DE" sz="950" dirty="0">
                <a:solidFill>
                  <a:schemeClr val="tx1">
                    <a:lumMod val="85000"/>
                    <a:lumOff val="15000"/>
                  </a:schemeClr>
                </a:solidFill>
                <a:latin typeface="Calibri" panose="020F0502020204030204" pitchFamily="34" charset="0"/>
                <a:ea typeface="Calibri" panose="020F0502020204030204" pitchFamily="34" charset="0"/>
                <a:cs typeface="Times New Roman" panose="02020603050405020304" pitchFamily="18" charset="0"/>
              </a:rPr>
              <a:t>Sie reduzieren Energiekosten.</a:t>
            </a:r>
            <a:endParaRPr lang="de-DE" sz="950"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endParaRPr>
          </a:p>
          <a:p>
            <a:r>
              <a:rPr lang="de-DE" sz="950"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rPr>
              <a:t>Sie werden unabhängig von Preisschwankungen am Energiemarkt. </a:t>
            </a:r>
          </a:p>
          <a:p>
            <a:r>
              <a:rPr lang="de-DE" sz="950"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rPr>
              <a:t>Sie treiben die Energiewende voran, die das Klima dringen</a:t>
            </a:r>
            <a:r>
              <a:rPr lang="de-DE" sz="950" dirty="0">
                <a:solidFill>
                  <a:schemeClr val="tx1">
                    <a:lumMod val="85000"/>
                    <a:lumOff val="15000"/>
                  </a:schemeClr>
                </a:solidFill>
                <a:latin typeface="Calibri" panose="020F0502020204030204" pitchFamily="34" charset="0"/>
                <a:ea typeface="Calibri" panose="020F0502020204030204" pitchFamily="34" charset="0"/>
                <a:cs typeface="Times New Roman" panose="02020603050405020304" pitchFamily="18" charset="0"/>
              </a:rPr>
              <a:t>d braucht. Sie fördern regionale Wertschöpfung und Jobs. </a:t>
            </a:r>
            <a:endParaRPr lang="de-DE" sz="950"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endParaRPr>
          </a:p>
          <a:p>
            <a:r>
              <a:rPr lang="de-DE" sz="950"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rPr>
              <a:t>Sie machen ein sicheres und </a:t>
            </a:r>
            <a:r>
              <a:rPr lang="de-DE" sz="950" dirty="0">
                <a:solidFill>
                  <a:schemeClr val="tx1">
                    <a:lumMod val="85000"/>
                    <a:lumOff val="15000"/>
                  </a:schemeClr>
                </a:solidFill>
                <a:latin typeface="Calibri" panose="020F0502020204030204" pitchFamily="34" charset="0"/>
                <a:ea typeface="Calibri" panose="020F0502020204030204" pitchFamily="34" charset="0"/>
                <a:cs typeface="Times New Roman" panose="02020603050405020304" pitchFamily="18" charset="0"/>
              </a:rPr>
              <a:t>grünes Investment in die Zukunft. </a:t>
            </a:r>
            <a:endParaRPr lang="de-DE" sz="950"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endParaRPr>
          </a:p>
          <a:p>
            <a:r>
              <a:rPr lang="de-DE" sz="950"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rPr>
              <a:t>Sie sind Teil einer tollen </a:t>
            </a:r>
            <a:r>
              <a:rPr lang="de-DE" sz="950" dirty="0">
                <a:solidFill>
                  <a:schemeClr val="tx1">
                    <a:lumMod val="85000"/>
                    <a:lumOff val="15000"/>
                  </a:schemeClr>
                </a:solidFill>
                <a:latin typeface="Calibri" panose="020F0502020204030204" pitchFamily="34" charset="0"/>
                <a:ea typeface="Calibri" panose="020F0502020204030204" pitchFamily="34" charset="0"/>
                <a:cs typeface="Times New Roman" panose="02020603050405020304" pitchFamily="18" charset="0"/>
              </a:rPr>
              <a:t>Gemeinschaft. </a:t>
            </a:r>
            <a:endParaRPr lang="de-DE" sz="950"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object 4"/>
          <p:cNvSpPr/>
          <p:nvPr/>
        </p:nvSpPr>
        <p:spPr>
          <a:xfrm>
            <a:off x="291083" y="3776916"/>
            <a:ext cx="4745990" cy="2520315"/>
          </a:xfrm>
          <a:custGeom>
            <a:avLst/>
            <a:gdLst/>
            <a:ahLst/>
            <a:cxnLst/>
            <a:rect l="l" t="t" r="r" b="b"/>
            <a:pathLst>
              <a:path w="4745990" h="2520315">
                <a:moveTo>
                  <a:pt x="0" y="2520010"/>
                </a:moveTo>
                <a:lnTo>
                  <a:pt x="4745824" y="2520010"/>
                </a:lnTo>
                <a:lnTo>
                  <a:pt x="4745824" y="0"/>
                </a:lnTo>
                <a:lnTo>
                  <a:pt x="0" y="0"/>
                </a:lnTo>
                <a:lnTo>
                  <a:pt x="0" y="2520010"/>
                </a:lnTo>
                <a:close/>
              </a:path>
            </a:pathLst>
          </a:custGeom>
          <a:solidFill>
            <a:schemeClr val="accent1">
              <a:lumMod val="40000"/>
              <a:lumOff val="60000"/>
            </a:schemeClr>
          </a:solidFill>
        </p:spPr>
        <p:txBody>
          <a:bodyPr wrap="square" lIns="0" tIns="0" rIns="0" bIns="0" rtlCol="0"/>
          <a:lstStyle/>
          <a:p>
            <a:endParaRPr dirty="0"/>
          </a:p>
        </p:txBody>
      </p:sp>
      <p:sp>
        <p:nvSpPr>
          <p:cNvPr id="5" name="object 5"/>
          <p:cNvSpPr/>
          <p:nvPr/>
        </p:nvSpPr>
        <p:spPr>
          <a:xfrm>
            <a:off x="1258912" y="3880815"/>
            <a:ext cx="3564254" cy="2416175"/>
          </a:xfrm>
          <a:custGeom>
            <a:avLst/>
            <a:gdLst/>
            <a:ahLst/>
            <a:cxnLst/>
            <a:rect l="l" t="t" r="r" b="b"/>
            <a:pathLst>
              <a:path w="3564254" h="2416175">
                <a:moveTo>
                  <a:pt x="1306118" y="828611"/>
                </a:moveTo>
                <a:lnTo>
                  <a:pt x="1261503" y="752411"/>
                </a:lnTo>
                <a:lnTo>
                  <a:pt x="1222286" y="701611"/>
                </a:lnTo>
                <a:lnTo>
                  <a:pt x="1180731" y="650811"/>
                </a:lnTo>
                <a:lnTo>
                  <a:pt x="1137132" y="600011"/>
                </a:lnTo>
                <a:lnTo>
                  <a:pt x="1091730" y="561911"/>
                </a:lnTo>
                <a:lnTo>
                  <a:pt x="1044790" y="511111"/>
                </a:lnTo>
                <a:lnTo>
                  <a:pt x="996569" y="473011"/>
                </a:lnTo>
                <a:lnTo>
                  <a:pt x="947331" y="434911"/>
                </a:lnTo>
                <a:lnTo>
                  <a:pt x="796124" y="320611"/>
                </a:lnTo>
                <a:lnTo>
                  <a:pt x="745426" y="295211"/>
                </a:lnTo>
                <a:lnTo>
                  <a:pt x="695020" y="257111"/>
                </a:lnTo>
                <a:lnTo>
                  <a:pt x="596099" y="206311"/>
                </a:lnTo>
                <a:lnTo>
                  <a:pt x="572109" y="193611"/>
                </a:lnTo>
                <a:lnTo>
                  <a:pt x="548106" y="180911"/>
                </a:lnTo>
                <a:lnTo>
                  <a:pt x="501459" y="155511"/>
                </a:lnTo>
                <a:lnTo>
                  <a:pt x="456387" y="142811"/>
                </a:lnTo>
                <a:lnTo>
                  <a:pt x="413181" y="117411"/>
                </a:lnTo>
                <a:lnTo>
                  <a:pt x="372071" y="104711"/>
                </a:lnTo>
                <a:lnTo>
                  <a:pt x="333349" y="79311"/>
                </a:lnTo>
                <a:lnTo>
                  <a:pt x="297256" y="66611"/>
                </a:lnTo>
                <a:lnTo>
                  <a:pt x="264058" y="53911"/>
                </a:lnTo>
                <a:lnTo>
                  <a:pt x="234022" y="41211"/>
                </a:lnTo>
                <a:lnTo>
                  <a:pt x="207391" y="28511"/>
                </a:lnTo>
                <a:lnTo>
                  <a:pt x="184442" y="28511"/>
                </a:lnTo>
                <a:lnTo>
                  <a:pt x="165430" y="15811"/>
                </a:lnTo>
                <a:lnTo>
                  <a:pt x="140271" y="15811"/>
                </a:lnTo>
                <a:lnTo>
                  <a:pt x="134645" y="3111"/>
                </a:lnTo>
                <a:lnTo>
                  <a:pt x="111417" y="3111"/>
                </a:lnTo>
                <a:lnTo>
                  <a:pt x="100279" y="15811"/>
                </a:lnTo>
                <a:lnTo>
                  <a:pt x="80568" y="15811"/>
                </a:lnTo>
                <a:lnTo>
                  <a:pt x="73063" y="28511"/>
                </a:lnTo>
                <a:lnTo>
                  <a:pt x="67716" y="41211"/>
                </a:lnTo>
                <a:lnTo>
                  <a:pt x="64630" y="53911"/>
                </a:lnTo>
                <a:lnTo>
                  <a:pt x="63538" y="53911"/>
                </a:lnTo>
                <a:lnTo>
                  <a:pt x="61607" y="66611"/>
                </a:lnTo>
                <a:lnTo>
                  <a:pt x="58940" y="92011"/>
                </a:lnTo>
                <a:lnTo>
                  <a:pt x="55638" y="104711"/>
                </a:lnTo>
                <a:lnTo>
                  <a:pt x="51816" y="130111"/>
                </a:lnTo>
                <a:lnTo>
                  <a:pt x="47548" y="168211"/>
                </a:lnTo>
                <a:lnTo>
                  <a:pt x="42964" y="193611"/>
                </a:lnTo>
                <a:lnTo>
                  <a:pt x="38163" y="231711"/>
                </a:lnTo>
                <a:lnTo>
                  <a:pt x="33223" y="282511"/>
                </a:lnTo>
                <a:lnTo>
                  <a:pt x="28282" y="320611"/>
                </a:lnTo>
                <a:lnTo>
                  <a:pt x="23418" y="371411"/>
                </a:lnTo>
                <a:lnTo>
                  <a:pt x="18745" y="422211"/>
                </a:lnTo>
                <a:lnTo>
                  <a:pt x="14363" y="473011"/>
                </a:lnTo>
                <a:lnTo>
                  <a:pt x="10363" y="536511"/>
                </a:lnTo>
                <a:lnTo>
                  <a:pt x="6870" y="587311"/>
                </a:lnTo>
                <a:lnTo>
                  <a:pt x="3975" y="650811"/>
                </a:lnTo>
                <a:lnTo>
                  <a:pt x="1778" y="714311"/>
                </a:lnTo>
                <a:lnTo>
                  <a:pt x="381" y="777811"/>
                </a:lnTo>
                <a:lnTo>
                  <a:pt x="88" y="815911"/>
                </a:lnTo>
                <a:lnTo>
                  <a:pt x="0" y="854011"/>
                </a:lnTo>
                <a:lnTo>
                  <a:pt x="419" y="904811"/>
                </a:lnTo>
                <a:lnTo>
                  <a:pt x="2057" y="968311"/>
                </a:lnTo>
                <a:lnTo>
                  <a:pt x="4902" y="1031811"/>
                </a:lnTo>
                <a:lnTo>
                  <a:pt x="9067" y="1095311"/>
                </a:lnTo>
                <a:lnTo>
                  <a:pt x="14655" y="1158811"/>
                </a:lnTo>
                <a:lnTo>
                  <a:pt x="21755" y="1222311"/>
                </a:lnTo>
                <a:lnTo>
                  <a:pt x="30492" y="1285811"/>
                </a:lnTo>
                <a:lnTo>
                  <a:pt x="40957" y="1349311"/>
                </a:lnTo>
                <a:lnTo>
                  <a:pt x="53251" y="1400111"/>
                </a:lnTo>
                <a:lnTo>
                  <a:pt x="67475" y="1463611"/>
                </a:lnTo>
                <a:lnTo>
                  <a:pt x="83731" y="1514411"/>
                </a:lnTo>
                <a:lnTo>
                  <a:pt x="102590" y="1577911"/>
                </a:lnTo>
                <a:lnTo>
                  <a:pt x="122872" y="1628711"/>
                </a:lnTo>
                <a:lnTo>
                  <a:pt x="144589" y="1679511"/>
                </a:lnTo>
                <a:lnTo>
                  <a:pt x="167728" y="1730311"/>
                </a:lnTo>
                <a:lnTo>
                  <a:pt x="192290" y="1781111"/>
                </a:lnTo>
                <a:lnTo>
                  <a:pt x="218274" y="1819211"/>
                </a:lnTo>
                <a:lnTo>
                  <a:pt x="245681" y="1857311"/>
                </a:lnTo>
                <a:lnTo>
                  <a:pt x="274510" y="1895411"/>
                </a:lnTo>
                <a:lnTo>
                  <a:pt x="304761" y="1933511"/>
                </a:lnTo>
                <a:lnTo>
                  <a:pt x="336410" y="1971611"/>
                </a:lnTo>
                <a:lnTo>
                  <a:pt x="369493" y="1997011"/>
                </a:lnTo>
                <a:lnTo>
                  <a:pt x="403974" y="2022411"/>
                </a:lnTo>
                <a:lnTo>
                  <a:pt x="439864" y="2047811"/>
                </a:lnTo>
                <a:lnTo>
                  <a:pt x="477164" y="2073211"/>
                </a:lnTo>
                <a:lnTo>
                  <a:pt x="515874" y="2098611"/>
                </a:lnTo>
                <a:lnTo>
                  <a:pt x="555993" y="2111311"/>
                </a:lnTo>
                <a:lnTo>
                  <a:pt x="605332" y="2111311"/>
                </a:lnTo>
                <a:lnTo>
                  <a:pt x="617347" y="2098611"/>
                </a:lnTo>
                <a:lnTo>
                  <a:pt x="626021" y="2085911"/>
                </a:lnTo>
                <a:lnTo>
                  <a:pt x="630021" y="2060511"/>
                </a:lnTo>
                <a:lnTo>
                  <a:pt x="625538" y="2035111"/>
                </a:lnTo>
                <a:lnTo>
                  <a:pt x="613664" y="2022411"/>
                </a:lnTo>
                <a:lnTo>
                  <a:pt x="595464" y="2009711"/>
                </a:lnTo>
                <a:lnTo>
                  <a:pt x="556628" y="1997011"/>
                </a:lnTo>
                <a:lnTo>
                  <a:pt x="519252" y="1971611"/>
                </a:lnTo>
                <a:lnTo>
                  <a:pt x="483336" y="1946211"/>
                </a:lnTo>
                <a:lnTo>
                  <a:pt x="448906" y="1920811"/>
                </a:lnTo>
                <a:lnTo>
                  <a:pt x="415950" y="1895411"/>
                </a:lnTo>
                <a:lnTo>
                  <a:pt x="384492" y="1857311"/>
                </a:lnTo>
                <a:lnTo>
                  <a:pt x="354545" y="1819211"/>
                </a:lnTo>
                <a:lnTo>
                  <a:pt x="326123" y="1781111"/>
                </a:lnTo>
                <a:lnTo>
                  <a:pt x="299224" y="1743011"/>
                </a:lnTo>
                <a:lnTo>
                  <a:pt x="273875" y="1692211"/>
                </a:lnTo>
                <a:lnTo>
                  <a:pt x="250075" y="1654111"/>
                </a:lnTo>
                <a:lnTo>
                  <a:pt x="227838" y="1603311"/>
                </a:lnTo>
                <a:lnTo>
                  <a:pt x="207187" y="1539811"/>
                </a:lnTo>
                <a:lnTo>
                  <a:pt x="188112" y="1489011"/>
                </a:lnTo>
                <a:lnTo>
                  <a:pt x="173837" y="1438211"/>
                </a:lnTo>
                <a:lnTo>
                  <a:pt x="161213" y="1387411"/>
                </a:lnTo>
                <a:lnTo>
                  <a:pt x="150164" y="1336611"/>
                </a:lnTo>
                <a:lnTo>
                  <a:pt x="140614" y="1285811"/>
                </a:lnTo>
                <a:lnTo>
                  <a:pt x="132486" y="1222311"/>
                </a:lnTo>
                <a:lnTo>
                  <a:pt x="125704" y="1171511"/>
                </a:lnTo>
                <a:lnTo>
                  <a:pt x="120192" y="1108011"/>
                </a:lnTo>
                <a:lnTo>
                  <a:pt x="115874" y="1057211"/>
                </a:lnTo>
                <a:lnTo>
                  <a:pt x="112674" y="993711"/>
                </a:lnTo>
                <a:lnTo>
                  <a:pt x="110515" y="942911"/>
                </a:lnTo>
                <a:lnTo>
                  <a:pt x="109321" y="879411"/>
                </a:lnTo>
                <a:lnTo>
                  <a:pt x="109080" y="841311"/>
                </a:lnTo>
                <a:lnTo>
                  <a:pt x="109207" y="803211"/>
                </a:lnTo>
                <a:lnTo>
                  <a:pt x="109512" y="765111"/>
                </a:lnTo>
                <a:lnTo>
                  <a:pt x="110744" y="714311"/>
                </a:lnTo>
                <a:lnTo>
                  <a:pt x="112636" y="663511"/>
                </a:lnTo>
                <a:lnTo>
                  <a:pt x="115112" y="612711"/>
                </a:lnTo>
                <a:lnTo>
                  <a:pt x="118097" y="549211"/>
                </a:lnTo>
                <a:lnTo>
                  <a:pt x="121500" y="498411"/>
                </a:lnTo>
                <a:lnTo>
                  <a:pt x="125260" y="460311"/>
                </a:lnTo>
                <a:lnTo>
                  <a:pt x="129298" y="409511"/>
                </a:lnTo>
                <a:lnTo>
                  <a:pt x="133527" y="358711"/>
                </a:lnTo>
                <a:lnTo>
                  <a:pt x="137883" y="320611"/>
                </a:lnTo>
                <a:lnTo>
                  <a:pt x="142290" y="282511"/>
                </a:lnTo>
                <a:lnTo>
                  <a:pt x="146672" y="244411"/>
                </a:lnTo>
                <a:lnTo>
                  <a:pt x="150926" y="206311"/>
                </a:lnTo>
                <a:lnTo>
                  <a:pt x="155016" y="180911"/>
                </a:lnTo>
                <a:lnTo>
                  <a:pt x="185089" y="219011"/>
                </a:lnTo>
                <a:lnTo>
                  <a:pt x="214541" y="244411"/>
                </a:lnTo>
                <a:lnTo>
                  <a:pt x="243370" y="282511"/>
                </a:lnTo>
                <a:lnTo>
                  <a:pt x="271576" y="320611"/>
                </a:lnTo>
                <a:lnTo>
                  <a:pt x="299161" y="358711"/>
                </a:lnTo>
                <a:lnTo>
                  <a:pt x="326123" y="396811"/>
                </a:lnTo>
                <a:lnTo>
                  <a:pt x="352450" y="434911"/>
                </a:lnTo>
                <a:lnTo>
                  <a:pt x="378155" y="473011"/>
                </a:lnTo>
                <a:lnTo>
                  <a:pt x="403225" y="523811"/>
                </a:lnTo>
                <a:lnTo>
                  <a:pt x="427659" y="561911"/>
                </a:lnTo>
                <a:lnTo>
                  <a:pt x="451459" y="600011"/>
                </a:lnTo>
                <a:lnTo>
                  <a:pt x="474611" y="650811"/>
                </a:lnTo>
                <a:lnTo>
                  <a:pt x="497128" y="701611"/>
                </a:lnTo>
                <a:lnTo>
                  <a:pt x="518998" y="739711"/>
                </a:lnTo>
                <a:lnTo>
                  <a:pt x="540219" y="790511"/>
                </a:lnTo>
                <a:lnTo>
                  <a:pt x="560806" y="841311"/>
                </a:lnTo>
                <a:lnTo>
                  <a:pt x="580732" y="892111"/>
                </a:lnTo>
                <a:lnTo>
                  <a:pt x="600011" y="942911"/>
                </a:lnTo>
                <a:lnTo>
                  <a:pt x="618629" y="993711"/>
                </a:lnTo>
                <a:lnTo>
                  <a:pt x="636600" y="1044511"/>
                </a:lnTo>
                <a:lnTo>
                  <a:pt x="653910" y="1095311"/>
                </a:lnTo>
                <a:lnTo>
                  <a:pt x="670560" y="1158811"/>
                </a:lnTo>
                <a:lnTo>
                  <a:pt x="678535" y="1171511"/>
                </a:lnTo>
                <a:lnTo>
                  <a:pt x="690460" y="1184211"/>
                </a:lnTo>
                <a:lnTo>
                  <a:pt x="705472" y="1184211"/>
                </a:lnTo>
                <a:lnTo>
                  <a:pt x="722757" y="1196911"/>
                </a:lnTo>
                <a:lnTo>
                  <a:pt x="731672" y="1196911"/>
                </a:lnTo>
                <a:lnTo>
                  <a:pt x="736765" y="1184211"/>
                </a:lnTo>
                <a:lnTo>
                  <a:pt x="756132" y="1184211"/>
                </a:lnTo>
                <a:lnTo>
                  <a:pt x="769543" y="1158811"/>
                </a:lnTo>
                <a:lnTo>
                  <a:pt x="775779" y="1146111"/>
                </a:lnTo>
                <a:lnTo>
                  <a:pt x="773671" y="1120711"/>
                </a:lnTo>
                <a:lnTo>
                  <a:pt x="757707" y="1069911"/>
                </a:lnTo>
                <a:lnTo>
                  <a:pt x="741083" y="1019111"/>
                </a:lnTo>
                <a:lnTo>
                  <a:pt x="723811" y="968311"/>
                </a:lnTo>
                <a:lnTo>
                  <a:pt x="705904" y="917511"/>
                </a:lnTo>
                <a:lnTo>
                  <a:pt x="687349" y="866711"/>
                </a:lnTo>
                <a:lnTo>
                  <a:pt x="668172" y="815911"/>
                </a:lnTo>
                <a:lnTo>
                  <a:pt x="648360" y="765111"/>
                </a:lnTo>
                <a:lnTo>
                  <a:pt x="627913" y="727011"/>
                </a:lnTo>
                <a:lnTo>
                  <a:pt x="606869" y="676211"/>
                </a:lnTo>
                <a:lnTo>
                  <a:pt x="585190" y="625411"/>
                </a:lnTo>
                <a:lnTo>
                  <a:pt x="562914" y="587311"/>
                </a:lnTo>
                <a:lnTo>
                  <a:pt x="540042" y="536511"/>
                </a:lnTo>
                <a:lnTo>
                  <a:pt x="516559" y="498411"/>
                </a:lnTo>
                <a:lnTo>
                  <a:pt x="492493" y="460311"/>
                </a:lnTo>
                <a:lnTo>
                  <a:pt x="467829" y="422211"/>
                </a:lnTo>
                <a:lnTo>
                  <a:pt x="442582" y="371411"/>
                </a:lnTo>
                <a:lnTo>
                  <a:pt x="416763" y="333311"/>
                </a:lnTo>
                <a:lnTo>
                  <a:pt x="390359" y="295211"/>
                </a:lnTo>
                <a:lnTo>
                  <a:pt x="363397" y="257111"/>
                </a:lnTo>
                <a:lnTo>
                  <a:pt x="335864" y="231711"/>
                </a:lnTo>
                <a:lnTo>
                  <a:pt x="307771" y="193611"/>
                </a:lnTo>
                <a:lnTo>
                  <a:pt x="341579" y="206311"/>
                </a:lnTo>
                <a:lnTo>
                  <a:pt x="377151" y="219011"/>
                </a:lnTo>
                <a:lnTo>
                  <a:pt x="414286" y="244411"/>
                </a:lnTo>
                <a:lnTo>
                  <a:pt x="452805" y="257111"/>
                </a:lnTo>
                <a:lnTo>
                  <a:pt x="492544" y="282511"/>
                </a:lnTo>
                <a:lnTo>
                  <a:pt x="533298" y="295211"/>
                </a:lnTo>
                <a:lnTo>
                  <a:pt x="617156" y="346011"/>
                </a:lnTo>
                <a:lnTo>
                  <a:pt x="789152" y="447611"/>
                </a:lnTo>
                <a:lnTo>
                  <a:pt x="831977" y="485711"/>
                </a:lnTo>
                <a:lnTo>
                  <a:pt x="874382" y="511111"/>
                </a:lnTo>
                <a:lnTo>
                  <a:pt x="916165" y="549211"/>
                </a:lnTo>
                <a:lnTo>
                  <a:pt x="957148" y="587311"/>
                </a:lnTo>
                <a:lnTo>
                  <a:pt x="997165" y="625411"/>
                </a:lnTo>
                <a:lnTo>
                  <a:pt x="1036015" y="650811"/>
                </a:lnTo>
                <a:lnTo>
                  <a:pt x="1073518" y="701611"/>
                </a:lnTo>
                <a:lnTo>
                  <a:pt x="1109497" y="739711"/>
                </a:lnTo>
                <a:lnTo>
                  <a:pt x="1143774" y="777811"/>
                </a:lnTo>
                <a:lnTo>
                  <a:pt x="1176172" y="815911"/>
                </a:lnTo>
                <a:lnTo>
                  <a:pt x="1206487" y="866711"/>
                </a:lnTo>
                <a:lnTo>
                  <a:pt x="1221625" y="879411"/>
                </a:lnTo>
                <a:lnTo>
                  <a:pt x="1240701" y="892111"/>
                </a:lnTo>
                <a:lnTo>
                  <a:pt x="1261440" y="892111"/>
                </a:lnTo>
                <a:lnTo>
                  <a:pt x="1281595" y="879411"/>
                </a:lnTo>
                <a:lnTo>
                  <a:pt x="1297254" y="866711"/>
                </a:lnTo>
                <a:lnTo>
                  <a:pt x="1305623" y="854011"/>
                </a:lnTo>
                <a:lnTo>
                  <a:pt x="1306118" y="828611"/>
                </a:lnTo>
                <a:close/>
              </a:path>
              <a:path w="3564254" h="2416175">
                <a:moveTo>
                  <a:pt x="1793328" y="955611"/>
                </a:moveTo>
                <a:lnTo>
                  <a:pt x="1792884" y="942911"/>
                </a:lnTo>
                <a:lnTo>
                  <a:pt x="1789823" y="930211"/>
                </a:lnTo>
                <a:lnTo>
                  <a:pt x="1784375" y="917511"/>
                </a:lnTo>
                <a:lnTo>
                  <a:pt x="1776780" y="904811"/>
                </a:lnTo>
                <a:lnTo>
                  <a:pt x="1767509" y="904811"/>
                </a:lnTo>
                <a:lnTo>
                  <a:pt x="1757045" y="892111"/>
                </a:lnTo>
                <a:lnTo>
                  <a:pt x="1697418" y="892111"/>
                </a:lnTo>
                <a:lnTo>
                  <a:pt x="1677492" y="903452"/>
                </a:lnTo>
                <a:lnTo>
                  <a:pt x="1677492" y="1069911"/>
                </a:lnTo>
                <a:lnTo>
                  <a:pt x="1673288" y="1108011"/>
                </a:lnTo>
                <a:lnTo>
                  <a:pt x="1668272" y="1146111"/>
                </a:lnTo>
                <a:lnTo>
                  <a:pt x="1662366" y="1196911"/>
                </a:lnTo>
                <a:lnTo>
                  <a:pt x="1655508" y="1247711"/>
                </a:lnTo>
                <a:lnTo>
                  <a:pt x="1647634" y="1285811"/>
                </a:lnTo>
                <a:lnTo>
                  <a:pt x="1638668" y="1349311"/>
                </a:lnTo>
                <a:lnTo>
                  <a:pt x="1628533" y="1400111"/>
                </a:lnTo>
                <a:lnTo>
                  <a:pt x="1617179" y="1450911"/>
                </a:lnTo>
                <a:lnTo>
                  <a:pt x="1604518" y="1501711"/>
                </a:lnTo>
                <a:lnTo>
                  <a:pt x="1590497" y="1552511"/>
                </a:lnTo>
                <a:lnTo>
                  <a:pt x="1575041" y="1616011"/>
                </a:lnTo>
                <a:lnTo>
                  <a:pt x="1558086" y="1666811"/>
                </a:lnTo>
                <a:lnTo>
                  <a:pt x="1539544" y="1717611"/>
                </a:lnTo>
                <a:lnTo>
                  <a:pt x="1519364" y="1768411"/>
                </a:lnTo>
                <a:lnTo>
                  <a:pt x="1497482" y="1819211"/>
                </a:lnTo>
                <a:lnTo>
                  <a:pt x="1473809" y="1857311"/>
                </a:lnTo>
                <a:lnTo>
                  <a:pt x="1432255" y="1920811"/>
                </a:lnTo>
                <a:lnTo>
                  <a:pt x="1390129" y="1984311"/>
                </a:lnTo>
                <a:lnTo>
                  <a:pt x="1305839" y="2060511"/>
                </a:lnTo>
                <a:lnTo>
                  <a:pt x="1264513" y="2085911"/>
                </a:lnTo>
                <a:lnTo>
                  <a:pt x="1224305" y="2111311"/>
                </a:lnTo>
                <a:lnTo>
                  <a:pt x="1185621" y="2124011"/>
                </a:lnTo>
                <a:lnTo>
                  <a:pt x="1148880" y="2136711"/>
                </a:lnTo>
                <a:lnTo>
                  <a:pt x="1054582" y="2136711"/>
                </a:lnTo>
                <a:lnTo>
                  <a:pt x="1029855" y="2124011"/>
                </a:lnTo>
                <a:lnTo>
                  <a:pt x="1009180" y="2124011"/>
                </a:lnTo>
                <a:lnTo>
                  <a:pt x="1018997" y="2085911"/>
                </a:lnTo>
                <a:lnTo>
                  <a:pt x="1029830" y="2047811"/>
                </a:lnTo>
                <a:lnTo>
                  <a:pt x="1041755" y="2009711"/>
                </a:lnTo>
                <a:lnTo>
                  <a:pt x="1054798" y="1971611"/>
                </a:lnTo>
                <a:lnTo>
                  <a:pt x="1069022" y="1933511"/>
                </a:lnTo>
                <a:lnTo>
                  <a:pt x="1084478" y="1895411"/>
                </a:lnTo>
                <a:lnTo>
                  <a:pt x="1101204" y="1844611"/>
                </a:lnTo>
                <a:lnTo>
                  <a:pt x="1119263" y="1806511"/>
                </a:lnTo>
                <a:lnTo>
                  <a:pt x="1138694" y="1768411"/>
                </a:lnTo>
                <a:lnTo>
                  <a:pt x="1159548" y="1717611"/>
                </a:lnTo>
                <a:lnTo>
                  <a:pt x="1181887" y="1679511"/>
                </a:lnTo>
                <a:lnTo>
                  <a:pt x="1205738" y="1628711"/>
                </a:lnTo>
                <a:lnTo>
                  <a:pt x="1231176" y="1590611"/>
                </a:lnTo>
                <a:lnTo>
                  <a:pt x="1258239" y="1552511"/>
                </a:lnTo>
                <a:lnTo>
                  <a:pt x="1286979" y="1501711"/>
                </a:lnTo>
                <a:lnTo>
                  <a:pt x="1317447" y="1463611"/>
                </a:lnTo>
                <a:lnTo>
                  <a:pt x="1349679" y="1412811"/>
                </a:lnTo>
                <a:lnTo>
                  <a:pt x="1383741" y="1374711"/>
                </a:lnTo>
                <a:lnTo>
                  <a:pt x="1419682" y="1323911"/>
                </a:lnTo>
                <a:lnTo>
                  <a:pt x="1457553" y="1285811"/>
                </a:lnTo>
                <a:lnTo>
                  <a:pt x="1497393" y="1235011"/>
                </a:lnTo>
                <a:lnTo>
                  <a:pt x="1539252" y="1196911"/>
                </a:lnTo>
                <a:lnTo>
                  <a:pt x="1583194" y="1158811"/>
                </a:lnTo>
                <a:lnTo>
                  <a:pt x="1629257" y="1108011"/>
                </a:lnTo>
                <a:lnTo>
                  <a:pt x="1677492" y="1069911"/>
                </a:lnTo>
                <a:lnTo>
                  <a:pt x="1677492" y="903452"/>
                </a:lnTo>
                <a:lnTo>
                  <a:pt x="1675104" y="904811"/>
                </a:lnTo>
                <a:lnTo>
                  <a:pt x="1617370" y="904811"/>
                </a:lnTo>
                <a:lnTo>
                  <a:pt x="1582712" y="917511"/>
                </a:lnTo>
                <a:lnTo>
                  <a:pt x="1552740" y="917511"/>
                </a:lnTo>
                <a:lnTo>
                  <a:pt x="1552740" y="1031811"/>
                </a:lnTo>
                <a:lnTo>
                  <a:pt x="1507731" y="1069911"/>
                </a:lnTo>
                <a:lnTo>
                  <a:pt x="1464652" y="1120711"/>
                </a:lnTo>
                <a:lnTo>
                  <a:pt x="1423466" y="1158811"/>
                </a:lnTo>
                <a:lnTo>
                  <a:pt x="1384109" y="1196911"/>
                </a:lnTo>
                <a:lnTo>
                  <a:pt x="1346568" y="1247711"/>
                </a:lnTo>
                <a:lnTo>
                  <a:pt x="1310779" y="1285811"/>
                </a:lnTo>
                <a:lnTo>
                  <a:pt x="1276705" y="1323911"/>
                </a:lnTo>
                <a:lnTo>
                  <a:pt x="1244307" y="1374711"/>
                </a:lnTo>
                <a:lnTo>
                  <a:pt x="1213548" y="1412811"/>
                </a:lnTo>
                <a:lnTo>
                  <a:pt x="1184389" y="1450911"/>
                </a:lnTo>
                <a:lnTo>
                  <a:pt x="1156779" y="1501711"/>
                </a:lnTo>
                <a:lnTo>
                  <a:pt x="1130668" y="1539811"/>
                </a:lnTo>
                <a:lnTo>
                  <a:pt x="1106043" y="1590611"/>
                </a:lnTo>
                <a:lnTo>
                  <a:pt x="1082840" y="1628711"/>
                </a:lnTo>
                <a:lnTo>
                  <a:pt x="1061008" y="1666811"/>
                </a:lnTo>
                <a:lnTo>
                  <a:pt x="1040536" y="1717611"/>
                </a:lnTo>
                <a:lnTo>
                  <a:pt x="1021359" y="1755711"/>
                </a:lnTo>
                <a:lnTo>
                  <a:pt x="1003452" y="1793811"/>
                </a:lnTo>
                <a:lnTo>
                  <a:pt x="986764" y="1831911"/>
                </a:lnTo>
                <a:lnTo>
                  <a:pt x="971245" y="1870011"/>
                </a:lnTo>
                <a:lnTo>
                  <a:pt x="956868" y="1920811"/>
                </a:lnTo>
                <a:lnTo>
                  <a:pt x="943584" y="1958911"/>
                </a:lnTo>
                <a:lnTo>
                  <a:pt x="931354" y="1997011"/>
                </a:lnTo>
                <a:lnTo>
                  <a:pt x="920140" y="2035111"/>
                </a:lnTo>
                <a:lnTo>
                  <a:pt x="909891" y="2073211"/>
                </a:lnTo>
                <a:lnTo>
                  <a:pt x="888695" y="2047811"/>
                </a:lnTo>
                <a:lnTo>
                  <a:pt x="844219" y="1997011"/>
                </a:lnTo>
                <a:lnTo>
                  <a:pt x="822439" y="1971611"/>
                </a:lnTo>
                <a:lnTo>
                  <a:pt x="801992" y="1933511"/>
                </a:lnTo>
                <a:lnTo>
                  <a:pt x="783628" y="1908111"/>
                </a:lnTo>
                <a:lnTo>
                  <a:pt x="768108" y="1870011"/>
                </a:lnTo>
                <a:lnTo>
                  <a:pt x="756196" y="1819211"/>
                </a:lnTo>
                <a:lnTo>
                  <a:pt x="748639" y="1781111"/>
                </a:lnTo>
                <a:lnTo>
                  <a:pt x="746213" y="1730311"/>
                </a:lnTo>
                <a:lnTo>
                  <a:pt x="749681" y="1679511"/>
                </a:lnTo>
                <a:lnTo>
                  <a:pt x="759777" y="1628711"/>
                </a:lnTo>
                <a:lnTo>
                  <a:pt x="777290" y="1565211"/>
                </a:lnTo>
                <a:lnTo>
                  <a:pt x="802957" y="1501711"/>
                </a:lnTo>
                <a:lnTo>
                  <a:pt x="826985" y="1463611"/>
                </a:lnTo>
                <a:lnTo>
                  <a:pt x="854646" y="1412811"/>
                </a:lnTo>
                <a:lnTo>
                  <a:pt x="885571" y="1374711"/>
                </a:lnTo>
                <a:lnTo>
                  <a:pt x="919454" y="1336611"/>
                </a:lnTo>
                <a:lnTo>
                  <a:pt x="955954" y="1298511"/>
                </a:lnTo>
                <a:lnTo>
                  <a:pt x="994727" y="1273111"/>
                </a:lnTo>
                <a:lnTo>
                  <a:pt x="1035431" y="1235011"/>
                </a:lnTo>
                <a:lnTo>
                  <a:pt x="1077747" y="1209611"/>
                </a:lnTo>
                <a:lnTo>
                  <a:pt x="1121321" y="1184211"/>
                </a:lnTo>
                <a:lnTo>
                  <a:pt x="1165821" y="1158811"/>
                </a:lnTo>
                <a:lnTo>
                  <a:pt x="1210919" y="1146111"/>
                </a:lnTo>
                <a:lnTo>
                  <a:pt x="1256284" y="1120711"/>
                </a:lnTo>
                <a:lnTo>
                  <a:pt x="1346428" y="1095311"/>
                </a:lnTo>
                <a:lnTo>
                  <a:pt x="1390535" y="1069911"/>
                </a:lnTo>
                <a:lnTo>
                  <a:pt x="1433563" y="1057211"/>
                </a:lnTo>
                <a:lnTo>
                  <a:pt x="1475155" y="1057211"/>
                </a:lnTo>
                <a:lnTo>
                  <a:pt x="1514995" y="1044511"/>
                </a:lnTo>
                <a:lnTo>
                  <a:pt x="1552740" y="1031811"/>
                </a:lnTo>
                <a:lnTo>
                  <a:pt x="1552740" y="917511"/>
                </a:lnTo>
                <a:lnTo>
                  <a:pt x="1544701" y="917511"/>
                </a:lnTo>
                <a:lnTo>
                  <a:pt x="1503743" y="930211"/>
                </a:lnTo>
                <a:lnTo>
                  <a:pt x="1460220" y="942911"/>
                </a:lnTo>
                <a:lnTo>
                  <a:pt x="1414513" y="955611"/>
                </a:lnTo>
                <a:lnTo>
                  <a:pt x="1367002" y="968311"/>
                </a:lnTo>
                <a:lnTo>
                  <a:pt x="1268133" y="993711"/>
                </a:lnTo>
                <a:lnTo>
                  <a:pt x="1016508" y="1120711"/>
                </a:lnTo>
                <a:lnTo>
                  <a:pt x="968514" y="1146111"/>
                </a:lnTo>
                <a:lnTo>
                  <a:pt x="922197" y="1184211"/>
                </a:lnTo>
                <a:lnTo>
                  <a:pt x="877938" y="1222311"/>
                </a:lnTo>
                <a:lnTo>
                  <a:pt x="836129" y="1260411"/>
                </a:lnTo>
                <a:lnTo>
                  <a:pt x="797166" y="1311211"/>
                </a:lnTo>
                <a:lnTo>
                  <a:pt x="761403" y="1349311"/>
                </a:lnTo>
                <a:lnTo>
                  <a:pt x="729259" y="1400111"/>
                </a:lnTo>
                <a:lnTo>
                  <a:pt x="701116" y="1450911"/>
                </a:lnTo>
                <a:lnTo>
                  <a:pt x="673404" y="1527111"/>
                </a:lnTo>
                <a:lnTo>
                  <a:pt x="653503" y="1590611"/>
                </a:lnTo>
                <a:lnTo>
                  <a:pt x="640765" y="1641411"/>
                </a:lnTo>
                <a:lnTo>
                  <a:pt x="634568" y="1704911"/>
                </a:lnTo>
                <a:lnTo>
                  <a:pt x="634276" y="1755711"/>
                </a:lnTo>
                <a:lnTo>
                  <a:pt x="639254" y="1806511"/>
                </a:lnTo>
                <a:lnTo>
                  <a:pt x="648868" y="1857311"/>
                </a:lnTo>
                <a:lnTo>
                  <a:pt x="662495" y="1895411"/>
                </a:lnTo>
                <a:lnTo>
                  <a:pt x="679475" y="1946211"/>
                </a:lnTo>
                <a:lnTo>
                  <a:pt x="699198" y="1984311"/>
                </a:lnTo>
                <a:lnTo>
                  <a:pt x="721017" y="2009711"/>
                </a:lnTo>
                <a:lnTo>
                  <a:pt x="744308" y="2047811"/>
                </a:lnTo>
                <a:lnTo>
                  <a:pt x="768426" y="2073211"/>
                </a:lnTo>
                <a:lnTo>
                  <a:pt x="792746" y="2111311"/>
                </a:lnTo>
                <a:lnTo>
                  <a:pt x="816635" y="2124011"/>
                </a:lnTo>
                <a:lnTo>
                  <a:pt x="839444" y="2149411"/>
                </a:lnTo>
                <a:lnTo>
                  <a:pt x="860552" y="2162111"/>
                </a:lnTo>
                <a:lnTo>
                  <a:pt x="879335" y="2174811"/>
                </a:lnTo>
                <a:lnTo>
                  <a:pt x="866622" y="2251011"/>
                </a:lnTo>
                <a:lnTo>
                  <a:pt x="856881" y="2314511"/>
                </a:lnTo>
                <a:lnTo>
                  <a:pt x="849731" y="2365311"/>
                </a:lnTo>
                <a:lnTo>
                  <a:pt x="844804" y="2416111"/>
                </a:lnTo>
                <a:lnTo>
                  <a:pt x="954290" y="2416111"/>
                </a:lnTo>
                <a:lnTo>
                  <a:pt x="959256" y="2378011"/>
                </a:lnTo>
                <a:lnTo>
                  <a:pt x="968844" y="2301811"/>
                </a:lnTo>
                <a:lnTo>
                  <a:pt x="982446" y="2225611"/>
                </a:lnTo>
                <a:lnTo>
                  <a:pt x="1006017" y="2238311"/>
                </a:lnTo>
                <a:lnTo>
                  <a:pt x="1191653" y="2238311"/>
                </a:lnTo>
                <a:lnTo>
                  <a:pt x="1227277" y="2225611"/>
                </a:lnTo>
                <a:lnTo>
                  <a:pt x="1263916" y="2212911"/>
                </a:lnTo>
                <a:lnTo>
                  <a:pt x="1301330" y="2187511"/>
                </a:lnTo>
                <a:lnTo>
                  <a:pt x="1339291" y="2174811"/>
                </a:lnTo>
                <a:lnTo>
                  <a:pt x="1377569" y="2136711"/>
                </a:lnTo>
                <a:lnTo>
                  <a:pt x="1415923" y="2111311"/>
                </a:lnTo>
                <a:lnTo>
                  <a:pt x="1454111" y="2073211"/>
                </a:lnTo>
                <a:lnTo>
                  <a:pt x="1491932" y="2022411"/>
                </a:lnTo>
                <a:lnTo>
                  <a:pt x="1529118" y="1971611"/>
                </a:lnTo>
                <a:lnTo>
                  <a:pt x="1565465" y="1908111"/>
                </a:lnTo>
                <a:lnTo>
                  <a:pt x="1593824" y="1857311"/>
                </a:lnTo>
                <a:lnTo>
                  <a:pt x="1619758" y="1806511"/>
                </a:lnTo>
                <a:lnTo>
                  <a:pt x="1643392" y="1743011"/>
                </a:lnTo>
                <a:lnTo>
                  <a:pt x="1664804" y="1679511"/>
                </a:lnTo>
                <a:lnTo>
                  <a:pt x="1684134" y="1616011"/>
                </a:lnTo>
                <a:lnTo>
                  <a:pt x="1701457" y="1565211"/>
                </a:lnTo>
                <a:lnTo>
                  <a:pt x="1716900" y="1501711"/>
                </a:lnTo>
                <a:lnTo>
                  <a:pt x="1730552" y="1438211"/>
                </a:lnTo>
                <a:lnTo>
                  <a:pt x="1742516" y="1374711"/>
                </a:lnTo>
                <a:lnTo>
                  <a:pt x="1752917" y="1311211"/>
                </a:lnTo>
                <a:lnTo>
                  <a:pt x="1761845" y="1260411"/>
                </a:lnTo>
                <a:lnTo>
                  <a:pt x="1769402" y="1196911"/>
                </a:lnTo>
                <a:lnTo>
                  <a:pt x="1775701" y="1146111"/>
                </a:lnTo>
                <a:lnTo>
                  <a:pt x="1780844" y="1108011"/>
                </a:lnTo>
                <a:lnTo>
                  <a:pt x="1783918" y="1069911"/>
                </a:lnTo>
                <a:lnTo>
                  <a:pt x="1784934" y="1057211"/>
                </a:lnTo>
                <a:lnTo>
                  <a:pt x="1788083" y="1031811"/>
                </a:lnTo>
                <a:lnTo>
                  <a:pt x="1790395" y="993711"/>
                </a:lnTo>
                <a:lnTo>
                  <a:pt x="1791970" y="968311"/>
                </a:lnTo>
                <a:lnTo>
                  <a:pt x="1792909" y="955611"/>
                </a:lnTo>
                <a:lnTo>
                  <a:pt x="1793328" y="955611"/>
                </a:lnTo>
                <a:close/>
              </a:path>
              <a:path w="3564254" h="2416175">
                <a:moveTo>
                  <a:pt x="2392565" y="2416111"/>
                </a:moveTo>
                <a:lnTo>
                  <a:pt x="2381097" y="2365311"/>
                </a:lnTo>
                <a:lnTo>
                  <a:pt x="2369121" y="2289111"/>
                </a:lnTo>
                <a:lnTo>
                  <a:pt x="2361209" y="2225611"/>
                </a:lnTo>
                <a:lnTo>
                  <a:pt x="2356548" y="2174811"/>
                </a:lnTo>
                <a:lnTo>
                  <a:pt x="2354249" y="2136711"/>
                </a:lnTo>
                <a:lnTo>
                  <a:pt x="2353437" y="2098611"/>
                </a:lnTo>
                <a:lnTo>
                  <a:pt x="2349830" y="2047811"/>
                </a:lnTo>
                <a:lnTo>
                  <a:pt x="2339352" y="2009711"/>
                </a:lnTo>
                <a:lnTo>
                  <a:pt x="2322499" y="1958911"/>
                </a:lnTo>
                <a:lnTo>
                  <a:pt x="2299805" y="1920811"/>
                </a:lnTo>
                <a:lnTo>
                  <a:pt x="2271763" y="1882711"/>
                </a:lnTo>
                <a:lnTo>
                  <a:pt x="2260803" y="1870011"/>
                </a:lnTo>
                <a:lnTo>
                  <a:pt x="2238883" y="1844611"/>
                </a:lnTo>
                <a:lnTo>
                  <a:pt x="2201697" y="1819211"/>
                </a:lnTo>
                <a:lnTo>
                  <a:pt x="2160689" y="1793811"/>
                </a:lnTo>
                <a:lnTo>
                  <a:pt x="2116391" y="1781111"/>
                </a:lnTo>
                <a:lnTo>
                  <a:pt x="2069287" y="1768411"/>
                </a:lnTo>
                <a:lnTo>
                  <a:pt x="1970519" y="1768411"/>
                </a:lnTo>
                <a:lnTo>
                  <a:pt x="1923338" y="1781111"/>
                </a:lnTo>
                <a:lnTo>
                  <a:pt x="1878914" y="1793811"/>
                </a:lnTo>
                <a:lnTo>
                  <a:pt x="1837766" y="1819211"/>
                </a:lnTo>
                <a:lnTo>
                  <a:pt x="1800402" y="1844611"/>
                </a:lnTo>
                <a:lnTo>
                  <a:pt x="1767357" y="1882711"/>
                </a:lnTo>
                <a:lnTo>
                  <a:pt x="1739138" y="1920811"/>
                </a:lnTo>
                <a:lnTo>
                  <a:pt x="1716290" y="1958911"/>
                </a:lnTo>
                <a:lnTo>
                  <a:pt x="1699323" y="2009711"/>
                </a:lnTo>
                <a:lnTo>
                  <a:pt x="1688757" y="2047811"/>
                </a:lnTo>
                <a:lnTo>
                  <a:pt x="1685124" y="2098611"/>
                </a:lnTo>
                <a:lnTo>
                  <a:pt x="1685124" y="2416111"/>
                </a:lnTo>
                <a:lnTo>
                  <a:pt x="1792058" y="2416111"/>
                </a:lnTo>
                <a:lnTo>
                  <a:pt x="1792058" y="2098611"/>
                </a:lnTo>
                <a:lnTo>
                  <a:pt x="1796618" y="2060511"/>
                </a:lnTo>
                <a:lnTo>
                  <a:pt x="1809724" y="2009711"/>
                </a:lnTo>
                <a:lnTo>
                  <a:pt x="1830451" y="1971611"/>
                </a:lnTo>
                <a:lnTo>
                  <a:pt x="1857933" y="1946211"/>
                </a:lnTo>
                <a:lnTo>
                  <a:pt x="1891258" y="1908111"/>
                </a:lnTo>
                <a:lnTo>
                  <a:pt x="1929536" y="1895411"/>
                </a:lnTo>
                <a:lnTo>
                  <a:pt x="1971865" y="1882711"/>
                </a:lnTo>
                <a:lnTo>
                  <a:pt x="2017369" y="1870011"/>
                </a:lnTo>
                <a:lnTo>
                  <a:pt x="2062810" y="1882711"/>
                </a:lnTo>
                <a:lnTo>
                  <a:pt x="2105012" y="1895411"/>
                </a:lnTo>
                <a:lnTo>
                  <a:pt x="2143087" y="1908111"/>
                </a:lnTo>
                <a:lnTo>
                  <a:pt x="2176183" y="1946211"/>
                </a:lnTo>
                <a:lnTo>
                  <a:pt x="2203424" y="1971611"/>
                </a:lnTo>
                <a:lnTo>
                  <a:pt x="2223960" y="2009711"/>
                </a:lnTo>
                <a:lnTo>
                  <a:pt x="2236914" y="2060511"/>
                </a:lnTo>
                <a:lnTo>
                  <a:pt x="2241423" y="2098611"/>
                </a:lnTo>
                <a:lnTo>
                  <a:pt x="2241461" y="2111311"/>
                </a:lnTo>
                <a:lnTo>
                  <a:pt x="2241981" y="2136711"/>
                </a:lnTo>
                <a:lnTo>
                  <a:pt x="2243569" y="2174811"/>
                </a:lnTo>
                <a:lnTo>
                  <a:pt x="2246833" y="2225611"/>
                </a:lnTo>
                <a:lnTo>
                  <a:pt x="2252357" y="2276411"/>
                </a:lnTo>
                <a:lnTo>
                  <a:pt x="2260752" y="2339911"/>
                </a:lnTo>
                <a:lnTo>
                  <a:pt x="2272601" y="2403411"/>
                </a:lnTo>
                <a:lnTo>
                  <a:pt x="2275789" y="2416111"/>
                </a:lnTo>
                <a:lnTo>
                  <a:pt x="2392565" y="2416111"/>
                </a:lnTo>
                <a:close/>
              </a:path>
              <a:path w="3564254" h="2416175">
                <a:moveTo>
                  <a:pt x="3564039" y="431533"/>
                </a:moveTo>
                <a:lnTo>
                  <a:pt x="3559606" y="410095"/>
                </a:lnTo>
                <a:lnTo>
                  <a:pt x="3547643" y="392709"/>
                </a:lnTo>
                <a:lnTo>
                  <a:pt x="3530206" y="381050"/>
                </a:lnTo>
                <a:lnTo>
                  <a:pt x="3509302" y="376796"/>
                </a:lnTo>
                <a:lnTo>
                  <a:pt x="3411283" y="376796"/>
                </a:lnTo>
                <a:lnTo>
                  <a:pt x="3411283" y="54737"/>
                </a:lnTo>
                <a:lnTo>
                  <a:pt x="3407041" y="33299"/>
                </a:lnTo>
                <a:lnTo>
                  <a:pt x="3395522" y="15913"/>
                </a:lnTo>
                <a:lnTo>
                  <a:pt x="3378517" y="4254"/>
                </a:lnTo>
                <a:lnTo>
                  <a:pt x="3357816" y="0"/>
                </a:lnTo>
                <a:lnTo>
                  <a:pt x="3336379" y="4254"/>
                </a:lnTo>
                <a:lnTo>
                  <a:pt x="3318992" y="15913"/>
                </a:lnTo>
                <a:lnTo>
                  <a:pt x="3307334" y="33299"/>
                </a:lnTo>
                <a:lnTo>
                  <a:pt x="3303079" y="54737"/>
                </a:lnTo>
                <a:lnTo>
                  <a:pt x="3303079" y="376796"/>
                </a:lnTo>
                <a:lnTo>
                  <a:pt x="2988653" y="376796"/>
                </a:lnTo>
                <a:lnTo>
                  <a:pt x="2988653" y="54737"/>
                </a:lnTo>
                <a:lnTo>
                  <a:pt x="2984398" y="33299"/>
                </a:lnTo>
                <a:lnTo>
                  <a:pt x="2972739" y="15913"/>
                </a:lnTo>
                <a:lnTo>
                  <a:pt x="2955353" y="4254"/>
                </a:lnTo>
                <a:lnTo>
                  <a:pt x="2933916" y="0"/>
                </a:lnTo>
                <a:lnTo>
                  <a:pt x="2912465" y="4254"/>
                </a:lnTo>
                <a:lnTo>
                  <a:pt x="2895092" y="15913"/>
                </a:lnTo>
                <a:lnTo>
                  <a:pt x="2883433" y="33299"/>
                </a:lnTo>
                <a:lnTo>
                  <a:pt x="2879179" y="54737"/>
                </a:lnTo>
                <a:lnTo>
                  <a:pt x="2879179" y="376796"/>
                </a:lnTo>
                <a:lnTo>
                  <a:pt x="2781160" y="376796"/>
                </a:lnTo>
                <a:lnTo>
                  <a:pt x="2759710" y="381050"/>
                </a:lnTo>
                <a:lnTo>
                  <a:pt x="2742336" y="392709"/>
                </a:lnTo>
                <a:lnTo>
                  <a:pt x="2730677" y="410095"/>
                </a:lnTo>
                <a:lnTo>
                  <a:pt x="2726423" y="431533"/>
                </a:lnTo>
                <a:lnTo>
                  <a:pt x="2726423" y="743419"/>
                </a:lnTo>
                <a:lnTo>
                  <a:pt x="2729242" y="790257"/>
                </a:lnTo>
                <a:lnTo>
                  <a:pt x="2737459" y="835367"/>
                </a:lnTo>
                <a:lnTo>
                  <a:pt x="2750769" y="878459"/>
                </a:lnTo>
                <a:lnTo>
                  <a:pt x="2768816" y="919187"/>
                </a:lnTo>
                <a:lnTo>
                  <a:pt x="2791282" y="957262"/>
                </a:lnTo>
                <a:lnTo>
                  <a:pt x="2817850" y="992339"/>
                </a:lnTo>
                <a:lnTo>
                  <a:pt x="2848165" y="1024128"/>
                </a:lnTo>
                <a:lnTo>
                  <a:pt x="2881909" y="1052296"/>
                </a:lnTo>
                <a:lnTo>
                  <a:pt x="2918752" y="1076540"/>
                </a:lnTo>
                <a:lnTo>
                  <a:pt x="2958363" y="1096530"/>
                </a:lnTo>
                <a:lnTo>
                  <a:pt x="3000413" y="1111961"/>
                </a:lnTo>
                <a:lnTo>
                  <a:pt x="3044558" y="1122502"/>
                </a:lnTo>
                <a:lnTo>
                  <a:pt x="3090494" y="1127848"/>
                </a:lnTo>
                <a:lnTo>
                  <a:pt x="3090494" y="1405356"/>
                </a:lnTo>
                <a:lnTo>
                  <a:pt x="3033725" y="1370990"/>
                </a:lnTo>
                <a:lnTo>
                  <a:pt x="2970479" y="1339735"/>
                </a:lnTo>
                <a:lnTo>
                  <a:pt x="2909620" y="1315377"/>
                </a:lnTo>
                <a:lnTo>
                  <a:pt x="2850540" y="1295946"/>
                </a:lnTo>
                <a:lnTo>
                  <a:pt x="2795003" y="1280922"/>
                </a:lnTo>
                <a:lnTo>
                  <a:pt x="2744762" y="1269796"/>
                </a:lnTo>
                <a:lnTo>
                  <a:pt x="2701607" y="1262049"/>
                </a:lnTo>
                <a:lnTo>
                  <a:pt x="2643568" y="1254607"/>
                </a:lnTo>
                <a:lnTo>
                  <a:pt x="2632214" y="1253871"/>
                </a:lnTo>
                <a:lnTo>
                  <a:pt x="2620822" y="1254264"/>
                </a:lnTo>
                <a:lnTo>
                  <a:pt x="2583332" y="1277302"/>
                </a:lnTo>
                <a:lnTo>
                  <a:pt x="2573667" y="1309890"/>
                </a:lnTo>
                <a:lnTo>
                  <a:pt x="2574379" y="1320292"/>
                </a:lnTo>
                <a:lnTo>
                  <a:pt x="2579039" y="1377315"/>
                </a:lnTo>
                <a:lnTo>
                  <a:pt x="2583561" y="1420495"/>
                </a:lnTo>
                <a:lnTo>
                  <a:pt x="2589949" y="1471155"/>
                </a:lnTo>
                <a:lnTo>
                  <a:pt x="2598483" y="1527556"/>
                </a:lnTo>
                <a:lnTo>
                  <a:pt x="2609456" y="1588008"/>
                </a:lnTo>
                <a:lnTo>
                  <a:pt x="2623172" y="1650758"/>
                </a:lnTo>
                <a:lnTo>
                  <a:pt x="2639898" y="1714093"/>
                </a:lnTo>
                <a:lnTo>
                  <a:pt x="2659938" y="1776285"/>
                </a:lnTo>
                <a:lnTo>
                  <a:pt x="2683599" y="1835619"/>
                </a:lnTo>
                <a:lnTo>
                  <a:pt x="2711145" y="1890356"/>
                </a:lnTo>
                <a:lnTo>
                  <a:pt x="2748699" y="1947938"/>
                </a:lnTo>
                <a:lnTo>
                  <a:pt x="2787421" y="1994408"/>
                </a:lnTo>
                <a:lnTo>
                  <a:pt x="2826715" y="2030818"/>
                </a:lnTo>
                <a:lnTo>
                  <a:pt x="2865971" y="2058238"/>
                </a:lnTo>
                <a:lnTo>
                  <a:pt x="2904566" y="2077720"/>
                </a:lnTo>
                <a:lnTo>
                  <a:pt x="2941891" y="2090318"/>
                </a:lnTo>
                <a:lnTo>
                  <a:pt x="3010293" y="2099132"/>
                </a:lnTo>
                <a:lnTo>
                  <a:pt x="3026778" y="2098497"/>
                </a:lnTo>
                <a:lnTo>
                  <a:pt x="3041954" y="2096909"/>
                </a:lnTo>
                <a:lnTo>
                  <a:pt x="3055937" y="2094839"/>
                </a:lnTo>
                <a:lnTo>
                  <a:pt x="3068853" y="2092769"/>
                </a:lnTo>
                <a:lnTo>
                  <a:pt x="3081159" y="2166480"/>
                </a:lnTo>
                <a:lnTo>
                  <a:pt x="3087154" y="2223249"/>
                </a:lnTo>
                <a:lnTo>
                  <a:pt x="3089084" y="2259965"/>
                </a:lnTo>
                <a:lnTo>
                  <a:pt x="3089224" y="2274798"/>
                </a:lnTo>
                <a:lnTo>
                  <a:pt x="3085719" y="2325306"/>
                </a:lnTo>
                <a:lnTo>
                  <a:pt x="3075482" y="2373833"/>
                </a:lnTo>
                <a:lnTo>
                  <a:pt x="3060306" y="2416111"/>
                </a:lnTo>
                <a:lnTo>
                  <a:pt x="3175304" y="2416111"/>
                </a:lnTo>
                <a:lnTo>
                  <a:pt x="3184677" y="2382761"/>
                </a:lnTo>
                <a:lnTo>
                  <a:pt x="3193059" y="2333269"/>
                </a:lnTo>
                <a:lnTo>
                  <a:pt x="3196145" y="2282444"/>
                </a:lnTo>
                <a:lnTo>
                  <a:pt x="3196666" y="2267978"/>
                </a:lnTo>
                <a:lnTo>
                  <a:pt x="3195726" y="2235187"/>
                </a:lnTo>
                <a:lnTo>
                  <a:pt x="3191840" y="2186203"/>
                </a:lnTo>
                <a:lnTo>
                  <a:pt x="3183559" y="2123160"/>
                </a:lnTo>
                <a:lnTo>
                  <a:pt x="3177819" y="2092769"/>
                </a:lnTo>
                <a:lnTo>
                  <a:pt x="3169412" y="2048217"/>
                </a:lnTo>
                <a:lnTo>
                  <a:pt x="3194786" y="2025497"/>
                </a:lnTo>
                <a:lnTo>
                  <a:pt x="3219602" y="1999056"/>
                </a:lnTo>
                <a:lnTo>
                  <a:pt x="3225228" y="1991779"/>
                </a:lnTo>
                <a:lnTo>
                  <a:pt x="3242894" y="1968957"/>
                </a:lnTo>
                <a:lnTo>
                  <a:pt x="3263722" y="1935264"/>
                </a:lnTo>
                <a:lnTo>
                  <a:pt x="3281146" y="1898027"/>
                </a:lnTo>
                <a:lnTo>
                  <a:pt x="3294215" y="1857324"/>
                </a:lnTo>
                <a:lnTo>
                  <a:pt x="3301974" y="1813217"/>
                </a:lnTo>
                <a:lnTo>
                  <a:pt x="3303486" y="1765757"/>
                </a:lnTo>
                <a:lnTo>
                  <a:pt x="3297809" y="1715020"/>
                </a:lnTo>
                <a:lnTo>
                  <a:pt x="3283978" y="1661058"/>
                </a:lnTo>
                <a:lnTo>
                  <a:pt x="3261068" y="1603946"/>
                </a:lnTo>
                <a:lnTo>
                  <a:pt x="3231946" y="1551279"/>
                </a:lnTo>
                <a:lnTo>
                  <a:pt x="3197034" y="1504505"/>
                </a:lnTo>
                <a:lnTo>
                  <a:pt x="3197034" y="1766976"/>
                </a:lnTo>
                <a:lnTo>
                  <a:pt x="3193592" y="1816531"/>
                </a:lnTo>
                <a:lnTo>
                  <a:pt x="3180816" y="1859292"/>
                </a:lnTo>
                <a:lnTo>
                  <a:pt x="3161614" y="1895335"/>
                </a:lnTo>
                <a:lnTo>
                  <a:pt x="3138868" y="1924735"/>
                </a:lnTo>
                <a:lnTo>
                  <a:pt x="3125533" y="1885327"/>
                </a:lnTo>
                <a:lnTo>
                  <a:pt x="3110268" y="1844560"/>
                </a:lnTo>
                <a:lnTo>
                  <a:pt x="3092907" y="1802625"/>
                </a:lnTo>
                <a:lnTo>
                  <a:pt x="3073311" y="1759724"/>
                </a:lnTo>
                <a:lnTo>
                  <a:pt x="3051327" y="1716049"/>
                </a:lnTo>
                <a:lnTo>
                  <a:pt x="3026803" y="1671789"/>
                </a:lnTo>
                <a:lnTo>
                  <a:pt x="2999587" y="1627149"/>
                </a:lnTo>
                <a:lnTo>
                  <a:pt x="2969552" y="1582305"/>
                </a:lnTo>
                <a:lnTo>
                  <a:pt x="2934716" y="1560182"/>
                </a:lnTo>
                <a:lnTo>
                  <a:pt x="2913532" y="1560639"/>
                </a:lnTo>
                <a:lnTo>
                  <a:pt x="2893187" y="1569567"/>
                </a:lnTo>
                <a:lnTo>
                  <a:pt x="2878467" y="1585264"/>
                </a:lnTo>
                <a:lnTo>
                  <a:pt x="2871089" y="1603946"/>
                </a:lnTo>
                <a:lnTo>
                  <a:pt x="2870987" y="1625244"/>
                </a:lnTo>
                <a:lnTo>
                  <a:pt x="2879179" y="1645958"/>
                </a:lnTo>
                <a:lnTo>
                  <a:pt x="2909100" y="1690852"/>
                </a:lnTo>
                <a:lnTo>
                  <a:pt x="2935986" y="1735645"/>
                </a:lnTo>
                <a:lnTo>
                  <a:pt x="2960001" y="1780108"/>
                </a:lnTo>
                <a:lnTo>
                  <a:pt x="2981337" y="1824012"/>
                </a:lnTo>
                <a:lnTo>
                  <a:pt x="3000159" y="1867141"/>
                </a:lnTo>
                <a:lnTo>
                  <a:pt x="3016656" y="1909279"/>
                </a:lnTo>
                <a:lnTo>
                  <a:pt x="3031007" y="1950199"/>
                </a:lnTo>
                <a:lnTo>
                  <a:pt x="3043390" y="1989658"/>
                </a:lnTo>
                <a:lnTo>
                  <a:pt x="3014789" y="1991779"/>
                </a:lnTo>
                <a:lnTo>
                  <a:pt x="2979699" y="1988007"/>
                </a:lnTo>
                <a:lnTo>
                  <a:pt x="2939643" y="1974532"/>
                </a:lnTo>
                <a:lnTo>
                  <a:pt x="2896197" y="1947595"/>
                </a:lnTo>
                <a:lnTo>
                  <a:pt x="2850908" y="1903399"/>
                </a:lnTo>
                <a:lnTo>
                  <a:pt x="2805341" y="1838172"/>
                </a:lnTo>
                <a:lnTo>
                  <a:pt x="2783433" y="1794954"/>
                </a:lnTo>
                <a:lnTo>
                  <a:pt x="2764193" y="1747786"/>
                </a:lnTo>
                <a:lnTo>
                  <a:pt x="2747454" y="1697888"/>
                </a:lnTo>
                <a:lnTo>
                  <a:pt x="2733065" y="1646415"/>
                </a:lnTo>
                <a:lnTo>
                  <a:pt x="2720848" y="1594561"/>
                </a:lnTo>
                <a:lnTo>
                  <a:pt x="2710662" y="1543507"/>
                </a:lnTo>
                <a:lnTo>
                  <a:pt x="2702344" y="1494434"/>
                </a:lnTo>
                <a:lnTo>
                  <a:pt x="2695727" y="1448536"/>
                </a:lnTo>
                <a:lnTo>
                  <a:pt x="2690647" y="1406994"/>
                </a:lnTo>
                <a:lnTo>
                  <a:pt x="2686951" y="1370990"/>
                </a:lnTo>
                <a:lnTo>
                  <a:pt x="2720314" y="1376794"/>
                </a:lnTo>
                <a:lnTo>
                  <a:pt x="2758554" y="1384820"/>
                </a:lnTo>
                <a:lnTo>
                  <a:pt x="2800566" y="1395349"/>
                </a:lnTo>
                <a:lnTo>
                  <a:pt x="2845231" y="1408658"/>
                </a:lnTo>
                <a:lnTo>
                  <a:pt x="2891421" y="1425003"/>
                </a:lnTo>
                <a:lnTo>
                  <a:pt x="2938056" y="1444663"/>
                </a:lnTo>
                <a:lnTo>
                  <a:pt x="2983979" y="1467891"/>
                </a:lnTo>
                <a:lnTo>
                  <a:pt x="3028111" y="1494980"/>
                </a:lnTo>
                <a:lnTo>
                  <a:pt x="3069323" y="1526184"/>
                </a:lnTo>
                <a:lnTo>
                  <a:pt x="3106509" y="1561782"/>
                </a:lnTo>
                <a:lnTo>
                  <a:pt x="3138538" y="1602041"/>
                </a:lnTo>
                <a:lnTo>
                  <a:pt x="3164319" y="1647228"/>
                </a:lnTo>
                <a:lnTo>
                  <a:pt x="3188246" y="1710563"/>
                </a:lnTo>
                <a:lnTo>
                  <a:pt x="3197034" y="1766976"/>
                </a:lnTo>
                <a:lnTo>
                  <a:pt x="3197034" y="1504505"/>
                </a:lnTo>
                <a:lnTo>
                  <a:pt x="3196145" y="1503375"/>
                </a:lnTo>
                <a:lnTo>
                  <a:pt x="3196145" y="1405356"/>
                </a:lnTo>
                <a:lnTo>
                  <a:pt x="3196145" y="1131671"/>
                </a:lnTo>
                <a:lnTo>
                  <a:pt x="3242894" y="1125524"/>
                </a:lnTo>
                <a:lnTo>
                  <a:pt x="3287738" y="1114348"/>
                </a:lnTo>
                <a:lnTo>
                  <a:pt x="3330359" y="1098423"/>
                </a:lnTo>
                <a:lnTo>
                  <a:pt x="3370440" y="1078052"/>
                </a:lnTo>
                <a:lnTo>
                  <a:pt x="3407664" y="1053541"/>
                </a:lnTo>
                <a:lnTo>
                  <a:pt x="3441700" y="1025156"/>
                </a:lnTo>
                <a:lnTo>
                  <a:pt x="3446970" y="1019644"/>
                </a:lnTo>
                <a:lnTo>
                  <a:pt x="3472230" y="993228"/>
                </a:lnTo>
                <a:lnTo>
                  <a:pt x="3498951" y="958024"/>
                </a:lnTo>
                <a:lnTo>
                  <a:pt x="3521532" y="919861"/>
                </a:lnTo>
                <a:lnTo>
                  <a:pt x="3539642" y="879017"/>
                </a:lnTo>
                <a:lnTo>
                  <a:pt x="3552990" y="835799"/>
                </a:lnTo>
                <a:lnTo>
                  <a:pt x="3561219" y="790511"/>
                </a:lnTo>
                <a:lnTo>
                  <a:pt x="3564039" y="743419"/>
                </a:lnTo>
                <a:lnTo>
                  <a:pt x="3564039" y="486270"/>
                </a:lnTo>
                <a:lnTo>
                  <a:pt x="3564039" y="431533"/>
                </a:lnTo>
                <a:close/>
              </a:path>
            </a:pathLst>
          </a:custGeom>
          <a:solidFill>
            <a:schemeClr val="accent1">
              <a:lumMod val="20000"/>
              <a:lumOff val="80000"/>
            </a:schemeClr>
          </a:solidFill>
        </p:spPr>
        <p:txBody>
          <a:bodyPr wrap="square" lIns="0" tIns="0" rIns="0" bIns="0" rtlCol="0"/>
          <a:lstStyle/>
          <a:p>
            <a:endParaRPr dirty="0"/>
          </a:p>
        </p:txBody>
      </p:sp>
      <p:sp>
        <p:nvSpPr>
          <p:cNvPr id="6" name="object 6"/>
          <p:cNvSpPr/>
          <p:nvPr/>
        </p:nvSpPr>
        <p:spPr>
          <a:xfrm>
            <a:off x="291083" y="3579441"/>
            <a:ext cx="0" cy="2711450"/>
          </a:xfrm>
          <a:custGeom>
            <a:avLst/>
            <a:gdLst/>
            <a:ahLst/>
            <a:cxnLst/>
            <a:rect l="l" t="t" r="r" b="b"/>
            <a:pathLst>
              <a:path h="2711450">
                <a:moveTo>
                  <a:pt x="0" y="0"/>
                </a:moveTo>
                <a:lnTo>
                  <a:pt x="0" y="2711297"/>
                </a:lnTo>
              </a:path>
            </a:pathLst>
          </a:custGeom>
          <a:ln w="6172">
            <a:solidFill>
              <a:srgbClr val="000000"/>
            </a:solidFill>
            <a:prstDash val="dot"/>
          </a:ln>
        </p:spPr>
        <p:txBody>
          <a:bodyPr wrap="square" lIns="0" tIns="0" rIns="0" bIns="0" rtlCol="0"/>
          <a:lstStyle/>
          <a:p>
            <a:endParaRPr dirty="0"/>
          </a:p>
        </p:txBody>
      </p:sp>
      <p:sp>
        <p:nvSpPr>
          <p:cNvPr id="7" name="object 7"/>
          <p:cNvSpPr/>
          <p:nvPr/>
        </p:nvSpPr>
        <p:spPr>
          <a:xfrm>
            <a:off x="303411" y="6329358"/>
            <a:ext cx="4727575" cy="0"/>
          </a:xfrm>
          <a:custGeom>
            <a:avLst/>
            <a:gdLst/>
            <a:ahLst/>
            <a:cxnLst/>
            <a:rect l="l" t="t" r="r" b="b"/>
            <a:pathLst>
              <a:path w="4727575">
                <a:moveTo>
                  <a:pt x="0" y="0"/>
                </a:moveTo>
                <a:lnTo>
                  <a:pt x="4727346" y="0"/>
                </a:lnTo>
              </a:path>
            </a:pathLst>
          </a:custGeom>
          <a:ln w="6172">
            <a:solidFill>
              <a:srgbClr val="000000"/>
            </a:solidFill>
            <a:prstDash val="dot"/>
          </a:ln>
        </p:spPr>
        <p:txBody>
          <a:bodyPr wrap="square" lIns="0" tIns="0" rIns="0" bIns="0" rtlCol="0"/>
          <a:lstStyle/>
          <a:p>
            <a:endParaRPr dirty="0"/>
          </a:p>
        </p:txBody>
      </p:sp>
      <p:sp>
        <p:nvSpPr>
          <p:cNvPr id="8" name="object 8"/>
          <p:cNvSpPr/>
          <p:nvPr/>
        </p:nvSpPr>
        <p:spPr>
          <a:xfrm>
            <a:off x="5036915" y="3573270"/>
            <a:ext cx="0" cy="2711450"/>
          </a:xfrm>
          <a:custGeom>
            <a:avLst/>
            <a:gdLst/>
            <a:ahLst/>
            <a:cxnLst/>
            <a:rect l="l" t="t" r="r" b="b"/>
            <a:pathLst>
              <a:path h="2711450">
                <a:moveTo>
                  <a:pt x="0" y="2711297"/>
                </a:moveTo>
                <a:lnTo>
                  <a:pt x="0" y="0"/>
                </a:lnTo>
              </a:path>
            </a:pathLst>
          </a:custGeom>
          <a:ln w="6172">
            <a:solidFill>
              <a:srgbClr val="000000"/>
            </a:solidFill>
            <a:prstDash val="dot"/>
          </a:ln>
        </p:spPr>
        <p:txBody>
          <a:bodyPr wrap="square" lIns="0" tIns="0" rIns="0" bIns="0" rtlCol="0"/>
          <a:lstStyle/>
          <a:p>
            <a:endParaRPr dirty="0"/>
          </a:p>
        </p:txBody>
      </p:sp>
      <p:sp>
        <p:nvSpPr>
          <p:cNvPr id="9" name="object 9"/>
          <p:cNvSpPr/>
          <p:nvPr/>
        </p:nvSpPr>
        <p:spPr>
          <a:xfrm>
            <a:off x="297242" y="3565545"/>
            <a:ext cx="4727575" cy="0"/>
          </a:xfrm>
          <a:custGeom>
            <a:avLst/>
            <a:gdLst/>
            <a:ahLst/>
            <a:cxnLst/>
            <a:rect l="l" t="t" r="r" b="b"/>
            <a:pathLst>
              <a:path w="4727575">
                <a:moveTo>
                  <a:pt x="0" y="0"/>
                </a:moveTo>
                <a:lnTo>
                  <a:pt x="4727346" y="0"/>
                </a:lnTo>
              </a:path>
            </a:pathLst>
          </a:custGeom>
          <a:ln w="3175">
            <a:solidFill>
              <a:srgbClr val="000000"/>
            </a:solidFill>
            <a:prstDash val="dot"/>
          </a:ln>
        </p:spPr>
        <p:txBody>
          <a:bodyPr wrap="square" lIns="0" tIns="0" rIns="0" bIns="0" rtlCol="0"/>
          <a:lstStyle/>
          <a:p>
            <a:endParaRPr dirty="0"/>
          </a:p>
        </p:txBody>
      </p:sp>
      <p:sp>
        <p:nvSpPr>
          <p:cNvPr id="10" name="object 10"/>
          <p:cNvSpPr/>
          <p:nvPr/>
        </p:nvSpPr>
        <p:spPr>
          <a:xfrm>
            <a:off x="287997" y="3564013"/>
            <a:ext cx="4752340" cy="2736215"/>
          </a:xfrm>
          <a:custGeom>
            <a:avLst/>
            <a:gdLst/>
            <a:ahLst/>
            <a:cxnLst/>
            <a:rect l="l" t="t" r="r" b="b"/>
            <a:pathLst>
              <a:path w="4752340" h="2736215">
                <a:moveTo>
                  <a:pt x="6172" y="2732913"/>
                </a:moveTo>
                <a:lnTo>
                  <a:pt x="5257" y="2730728"/>
                </a:lnTo>
                <a:lnTo>
                  <a:pt x="3086" y="2729827"/>
                </a:lnTo>
                <a:lnTo>
                  <a:pt x="901" y="2730728"/>
                </a:lnTo>
                <a:lnTo>
                  <a:pt x="0" y="2732913"/>
                </a:lnTo>
                <a:lnTo>
                  <a:pt x="901" y="2735097"/>
                </a:lnTo>
                <a:lnTo>
                  <a:pt x="3086" y="2735999"/>
                </a:lnTo>
                <a:lnTo>
                  <a:pt x="5257" y="2735097"/>
                </a:lnTo>
                <a:lnTo>
                  <a:pt x="6172" y="2732913"/>
                </a:lnTo>
                <a:close/>
              </a:path>
              <a:path w="4752340" h="2736215">
                <a:moveTo>
                  <a:pt x="6172" y="3086"/>
                </a:moveTo>
                <a:lnTo>
                  <a:pt x="5257" y="901"/>
                </a:lnTo>
                <a:lnTo>
                  <a:pt x="3086" y="0"/>
                </a:lnTo>
                <a:lnTo>
                  <a:pt x="901" y="901"/>
                </a:lnTo>
                <a:lnTo>
                  <a:pt x="0" y="3086"/>
                </a:lnTo>
                <a:lnTo>
                  <a:pt x="901" y="5270"/>
                </a:lnTo>
                <a:lnTo>
                  <a:pt x="3086" y="6172"/>
                </a:lnTo>
                <a:lnTo>
                  <a:pt x="5257" y="5270"/>
                </a:lnTo>
                <a:lnTo>
                  <a:pt x="6172" y="3086"/>
                </a:lnTo>
                <a:close/>
              </a:path>
              <a:path w="4752340" h="2736215">
                <a:moveTo>
                  <a:pt x="4751997" y="2732913"/>
                </a:moveTo>
                <a:lnTo>
                  <a:pt x="4751082" y="2730728"/>
                </a:lnTo>
                <a:lnTo>
                  <a:pt x="4748911" y="2729827"/>
                </a:lnTo>
                <a:lnTo>
                  <a:pt x="4746726" y="2730728"/>
                </a:lnTo>
                <a:lnTo>
                  <a:pt x="4745825" y="2732913"/>
                </a:lnTo>
                <a:lnTo>
                  <a:pt x="4746726" y="2735097"/>
                </a:lnTo>
                <a:lnTo>
                  <a:pt x="4748911" y="2735999"/>
                </a:lnTo>
                <a:lnTo>
                  <a:pt x="4751082" y="2735097"/>
                </a:lnTo>
                <a:lnTo>
                  <a:pt x="4751997" y="2732913"/>
                </a:lnTo>
                <a:close/>
              </a:path>
              <a:path w="4752340" h="2736215">
                <a:moveTo>
                  <a:pt x="4751997" y="3086"/>
                </a:moveTo>
                <a:lnTo>
                  <a:pt x="4751082" y="901"/>
                </a:lnTo>
                <a:lnTo>
                  <a:pt x="4748911" y="0"/>
                </a:lnTo>
                <a:lnTo>
                  <a:pt x="4746726" y="901"/>
                </a:lnTo>
                <a:lnTo>
                  <a:pt x="4745825" y="3086"/>
                </a:lnTo>
                <a:lnTo>
                  <a:pt x="4746726" y="5270"/>
                </a:lnTo>
                <a:lnTo>
                  <a:pt x="4748911" y="6172"/>
                </a:lnTo>
                <a:lnTo>
                  <a:pt x="4751082" y="5270"/>
                </a:lnTo>
                <a:lnTo>
                  <a:pt x="4751997" y="3086"/>
                </a:lnTo>
                <a:close/>
              </a:path>
            </a:pathLst>
          </a:custGeom>
          <a:solidFill>
            <a:srgbClr val="000000"/>
          </a:solidFill>
        </p:spPr>
        <p:txBody>
          <a:bodyPr wrap="square" lIns="0" tIns="0" rIns="0" bIns="0" rtlCol="0"/>
          <a:lstStyle/>
          <a:p>
            <a:endParaRPr dirty="0"/>
          </a:p>
        </p:txBody>
      </p:sp>
      <p:sp>
        <p:nvSpPr>
          <p:cNvPr id="11" name="object 11"/>
          <p:cNvSpPr/>
          <p:nvPr/>
        </p:nvSpPr>
        <p:spPr>
          <a:xfrm>
            <a:off x="298805" y="5044509"/>
            <a:ext cx="695325" cy="777875"/>
          </a:xfrm>
          <a:custGeom>
            <a:avLst/>
            <a:gdLst/>
            <a:ahLst/>
            <a:cxnLst/>
            <a:rect l="l" t="t" r="r" b="b"/>
            <a:pathLst>
              <a:path w="695325" h="777875">
                <a:moveTo>
                  <a:pt x="305993" y="0"/>
                </a:moveTo>
                <a:lnTo>
                  <a:pt x="257222" y="3029"/>
                </a:lnTo>
                <a:lnTo>
                  <a:pt x="210260" y="11873"/>
                </a:lnTo>
                <a:lnTo>
                  <a:pt x="165469" y="26169"/>
                </a:lnTo>
                <a:lnTo>
                  <a:pt x="123216" y="45552"/>
                </a:lnTo>
                <a:lnTo>
                  <a:pt x="83863" y="69658"/>
                </a:lnTo>
                <a:lnTo>
                  <a:pt x="47775" y="98122"/>
                </a:lnTo>
                <a:lnTo>
                  <a:pt x="15318" y="130579"/>
                </a:lnTo>
                <a:lnTo>
                  <a:pt x="0" y="150000"/>
                </a:lnTo>
                <a:lnTo>
                  <a:pt x="0" y="627594"/>
                </a:lnTo>
                <a:lnTo>
                  <a:pt x="47775" y="679473"/>
                </a:lnTo>
                <a:lnTo>
                  <a:pt x="83863" y="707937"/>
                </a:lnTo>
                <a:lnTo>
                  <a:pt x="123216" y="732042"/>
                </a:lnTo>
                <a:lnTo>
                  <a:pt x="165469" y="751425"/>
                </a:lnTo>
                <a:lnTo>
                  <a:pt x="210260" y="765721"/>
                </a:lnTo>
                <a:lnTo>
                  <a:pt x="257222" y="774566"/>
                </a:lnTo>
                <a:lnTo>
                  <a:pt x="305993" y="777595"/>
                </a:lnTo>
                <a:lnTo>
                  <a:pt x="354764" y="774566"/>
                </a:lnTo>
                <a:lnTo>
                  <a:pt x="401727" y="765721"/>
                </a:lnTo>
                <a:lnTo>
                  <a:pt x="446517" y="751425"/>
                </a:lnTo>
                <a:lnTo>
                  <a:pt x="488771" y="732042"/>
                </a:lnTo>
                <a:lnTo>
                  <a:pt x="528124" y="707937"/>
                </a:lnTo>
                <a:lnTo>
                  <a:pt x="564211" y="679473"/>
                </a:lnTo>
                <a:lnTo>
                  <a:pt x="596669" y="647015"/>
                </a:lnTo>
                <a:lnTo>
                  <a:pt x="625133" y="610928"/>
                </a:lnTo>
                <a:lnTo>
                  <a:pt x="649238" y="571575"/>
                </a:lnTo>
                <a:lnTo>
                  <a:pt x="668621" y="529321"/>
                </a:lnTo>
                <a:lnTo>
                  <a:pt x="682917" y="484531"/>
                </a:lnTo>
                <a:lnTo>
                  <a:pt x="691762" y="437568"/>
                </a:lnTo>
                <a:lnTo>
                  <a:pt x="694791" y="388797"/>
                </a:lnTo>
                <a:lnTo>
                  <a:pt x="691762" y="340026"/>
                </a:lnTo>
                <a:lnTo>
                  <a:pt x="682917" y="293064"/>
                </a:lnTo>
                <a:lnTo>
                  <a:pt x="668621" y="248273"/>
                </a:lnTo>
                <a:lnTo>
                  <a:pt x="649238" y="206020"/>
                </a:lnTo>
                <a:lnTo>
                  <a:pt x="625133" y="166667"/>
                </a:lnTo>
                <a:lnTo>
                  <a:pt x="596669" y="130579"/>
                </a:lnTo>
                <a:lnTo>
                  <a:pt x="564211" y="98122"/>
                </a:lnTo>
                <a:lnTo>
                  <a:pt x="528124" y="69658"/>
                </a:lnTo>
                <a:lnTo>
                  <a:pt x="488771" y="45552"/>
                </a:lnTo>
                <a:lnTo>
                  <a:pt x="446517" y="26169"/>
                </a:lnTo>
                <a:lnTo>
                  <a:pt x="401727" y="11873"/>
                </a:lnTo>
                <a:lnTo>
                  <a:pt x="354764" y="3029"/>
                </a:lnTo>
                <a:lnTo>
                  <a:pt x="305993" y="0"/>
                </a:lnTo>
                <a:close/>
              </a:path>
            </a:pathLst>
          </a:custGeom>
          <a:solidFill>
            <a:schemeClr val="accent1">
              <a:lumMod val="20000"/>
              <a:lumOff val="80000"/>
            </a:schemeClr>
          </a:solidFill>
        </p:spPr>
        <p:txBody>
          <a:bodyPr wrap="square" lIns="0" tIns="0" rIns="0" bIns="0" rtlCol="0"/>
          <a:lstStyle/>
          <a:p>
            <a:endParaRPr dirty="0"/>
          </a:p>
        </p:txBody>
      </p:sp>
      <p:sp>
        <p:nvSpPr>
          <p:cNvPr id="12" name="object 12"/>
          <p:cNvSpPr/>
          <p:nvPr/>
        </p:nvSpPr>
        <p:spPr>
          <a:xfrm>
            <a:off x="608460" y="5249402"/>
            <a:ext cx="481965" cy="481965"/>
          </a:xfrm>
          <a:custGeom>
            <a:avLst/>
            <a:gdLst/>
            <a:ahLst/>
            <a:cxnLst/>
            <a:rect l="l" t="t" r="r" b="b"/>
            <a:pathLst>
              <a:path w="481965" h="481964">
                <a:moveTo>
                  <a:pt x="240703" y="0"/>
                </a:moveTo>
                <a:lnTo>
                  <a:pt x="192249" y="4898"/>
                </a:lnTo>
                <a:lnTo>
                  <a:pt x="147093" y="18945"/>
                </a:lnTo>
                <a:lnTo>
                  <a:pt x="106209" y="41164"/>
                </a:lnTo>
                <a:lnTo>
                  <a:pt x="70573" y="70580"/>
                </a:lnTo>
                <a:lnTo>
                  <a:pt x="41160" y="106218"/>
                </a:lnTo>
                <a:lnTo>
                  <a:pt x="18943" y="147104"/>
                </a:lnTo>
                <a:lnTo>
                  <a:pt x="4898" y="192261"/>
                </a:lnTo>
                <a:lnTo>
                  <a:pt x="0" y="240715"/>
                </a:lnTo>
                <a:lnTo>
                  <a:pt x="4898" y="289170"/>
                </a:lnTo>
                <a:lnTo>
                  <a:pt x="18943" y="334327"/>
                </a:lnTo>
                <a:lnTo>
                  <a:pt x="41160" y="375212"/>
                </a:lnTo>
                <a:lnTo>
                  <a:pt x="70573" y="410851"/>
                </a:lnTo>
                <a:lnTo>
                  <a:pt x="106209" y="440267"/>
                </a:lnTo>
                <a:lnTo>
                  <a:pt x="147093" y="462486"/>
                </a:lnTo>
                <a:lnTo>
                  <a:pt x="192249" y="476532"/>
                </a:lnTo>
                <a:lnTo>
                  <a:pt x="240703" y="481431"/>
                </a:lnTo>
                <a:lnTo>
                  <a:pt x="289153" y="476532"/>
                </a:lnTo>
                <a:lnTo>
                  <a:pt x="334309" y="462486"/>
                </a:lnTo>
                <a:lnTo>
                  <a:pt x="375194" y="440267"/>
                </a:lnTo>
                <a:lnTo>
                  <a:pt x="410833" y="410851"/>
                </a:lnTo>
                <a:lnTo>
                  <a:pt x="440251" y="375212"/>
                </a:lnTo>
                <a:lnTo>
                  <a:pt x="462471" y="334327"/>
                </a:lnTo>
                <a:lnTo>
                  <a:pt x="476519" y="289170"/>
                </a:lnTo>
                <a:lnTo>
                  <a:pt x="481418" y="240715"/>
                </a:lnTo>
                <a:lnTo>
                  <a:pt x="476519" y="192261"/>
                </a:lnTo>
                <a:lnTo>
                  <a:pt x="462471" y="147104"/>
                </a:lnTo>
                <a:lnTo>
                  <a:pt x="440251" y="106218"/>
                </a:lnTo>
                <a:lnTo>
                  <a:pt x="410833" y="70580"/>
                </a:lnTo>
                <a:lnTo>
                  <a:pt x="375194" y="41164"/>
                </a:lnTo>
                <a:lnTo>
                  <a:pt x="334309" y="18945"/>
                </a:lnTo>
                <a:lnTo>
                  <a:pt x="289153" y="4898"/>
                </a:lnTo>
                <a:lnTo>
                  <a:pt x="240703" y="0"/>
                </a:lnTo>
                <a:close/>
              </a:path>
            </a:pathLst>
          </a:custGeom>
          <a:solidFill>
            <a:srgbClr val="79A42C"/>
          </a:solidFill>
        </p:spPr>
        <p:txBody>
          <a:bodyPr wrap="square" lIns="0" tIns="0" rIns="0" bIns="0" rtlCol="0"/>
          <a:lstStyle/>
          <a:p>
            <a:endParaRPr dirty="0"/>
          </a:p>
        </p:txBody>
      </p:sp>
      <p:sp>
        <p:nvSpPr>
          <p:cNvPr id="13" name="object 13"/>
          <p:cNvSpPr/>
          <p:nvPr/>
        </p:nvSpPr>
        <p:spPr>
          <a:xfrm>
            <a:off x="608460" y="5249402"/>
            <a:ext cx="481965" cy="481965"/>
          </a:xfrm>
          <a:custGeom>
            <a:avLst/>
            <a:gdLst/>
            <a:ahLst/>
            <a:cxnLst/>
            <a:rect l="l" t="t" r="r" b="b"/>
            <a:pathLst>
              <a:path w="481965" h="481964">
                <a:moveTo>
                  <a:pt x="481418" y="240715"/>
                </a:moveTo>
                <a:lnTo>
                  <a:pt x="476519" y="192261"/>
                </a:lnTo>
                <a:lnTo>
                  <a:pt x="462471" y="147104"/>
                </a:lnTo>
                <a:lnTo>
                  <a:pt x="440251" y="106218"/>
                </a:lnTo>
                <a:lnTo>
                  <a:pt x="410833" y="70580"/>
                </a:lnTo>
                <a:lnTo>
                  <a:pt x="375194" y="41164"/>
                </a:lnTo>
                <a:lnTo>
                  <a:pt x="334309" y="18945"/>
                </a:lnTo>
                <a:lnTo>
                  <a:pt x="289153" y="4898"/>
                </a:lnTo>
                <a:lnTo>
                  <a:pt x="240703" y="0"/>
                </a:lnTo>
                <a:lnTo>
                  <a:pt x="192249" y="4898"/>
                </a:lnTo>
                <a:lnTo>
                  <a:pt x="147093" y="18945"/>
                </a:lnTo>
                <a:lnTo>
                  <a:pt x="106209" y="41164"/>
                </a:lnTo>
                <a:lnTo>
                  <a:pt x="70573" y="70580"/>
                </a:lnTo>
                <a:lnTo>
                  <a:pt x="41160" y="106218"/>
                </a:lnTo>
                <a:lnTo>
                  <a:pt x="18943" y="147104"/>
                </a:lnTo>
                <a:lnTo>
                  <a:pt x="4898" y="192261"/>
                </a:lnTo>
                <a:lnTo>
                  <a:pt x="0" y="240715"/>
                </a:lnTo>
                <a:lnTo>
                  <a:pt x="4898" y="289170"/>
                </a:lnTo>
                <a:lnTo>
                  <a:pt x="18943" y="334327"/>
                </a:lnTo>
                <a:lnTo>
                  <a:pt x="41160" y="375212"/>
                </a:lnTo>
                <a:lnTo>
                  <a:pt x="70573" y="410851"/>
                </a:lnTo>
                <a:lnTo>
                  <a:pt x="106209" y="440267"/>
                </a:lnTo>
                <a:lnTo>
                  <a:pt x="147093" y="462486"/>
                </a:lnTo>
                <a:lnTo>
                  <a:pt x="192249" y="476532"/>
                </a:lnTo>
                <a:lnTo>
                  <a:pt x="240703" y="481431"/>
                </a:lnTo>
                <a:lnTo>
                  <a:pt x="289153" y="476532"/>
                </a:lnTo>
                <a:lnTo>
                  <a:pt x="334309" y="462486"/>
                </a:lnTo>
                <a:lnTo>
                  <a:pt x="375194" y="440267"/>
                </a:lnTo>
                <a:lnTo>
                  <a:pt x="410833" y="410851"/>
                </a:lnTo>
                <a:lnTo>
                  <a:pt x="440251" y="375212"/>
                </a:lnTo>
                <a:lnTo>
                  <a:pt x="462471" y="334327"/>
                </a:lnTo>
                <a:lnTo>
                  <a:pt x="476519" y="289170"/>
                </a:lnTo>
                <a:lnTo>
                  <a:pt x="481418" y="240715"/>
                </a:lnTo>
                <a:close/>
              </a:path>
            </a:pathLst>
          </a:custGeom>
          <a:ln w="3810">
            <a:solidFill>
              <a:srgbClr val="000000"/>
            </a:solidFill>
          </a:ln>
        </p:spPr>
        <p:txBody>
          <a:bodyPr wrap="square" lIns="0" tIns="0" rIns="0" bIns="0" rtlCol="0"/>
          <a:lstStyle/>
          <a:p>
            <a:endParaRPr dirty="0"/>
          </a:p>
        </p:txBody>
      </p:sp>
      <p:sp>
        <p:nvSpPr>
          <p:cNvPr id="14" name="object 14"/>
          <p:cNvSpPr/>
          <p:nvPr/>
        </p:nvSpPr>
        <p:spPr>
          <a:xfrm>
            <a:off x="291083" y="2156917"/>
            <a:ext cx="4745990" cy="1332230"/>
          </a:xfrm>
          <a:custGeom>
            <a:avLst/>
            <a:gdLst/>
            <a:ahLst/>
            <a:cxnLst/>
            <a:rect l="l" t="t" r="r" b="b"/>
            <a:pathLst>
              <a:path w="4745990" h="1332229">
                <a:moveTo>
                  <a:pt x="0" y="1332001"/>
                </a:moveTo>
                <a:lnTo>
                  <a:pt x="4745824" y="1332001"/>
                </a:lnTo>
                <a:lnTo>
                  <a:pt x="4745824" y="0"/>
                </a:lnTo>
                <a:lnTo>
                  <a:pt x="0" y="0"/>
                </a:lnTo>
                <a:lnTo>
                  <a:pt x="0" y="1332001"/>
                </a:lnTo>
                <a:close/>
              </a:path>
            </a:pathLst>
          </a:custGeom>
          <a:solidFill>
            <a:schemeClr val="accent1">
              <a:lumMod val="40000"/>
              <a:lumOff val="60000"/>
            </a:schemeClr>
          </a:solidFill>
        </p:spPr>
        <p:txBody>
          <a:bodyPr wrap="square" lIns="0" tIns="0" rIns="0" bIns="0" rtlCol="0"/>
          <a:lstStyle/>
          <a:p>
            <a:endParaRPr dirty="0"/>
          </a:p>
        </p:txBody>
      </p:sp>
      <p:sp>
        <p:nvSpPr>
          <p:cNvPr id="15" name="object 15"/>
          <p:cNvSpPr/>
          <p:nvPr/>
        </p:nvSpPr>
        <p:spPr>
          <a:xfrm>
            <a:off x="291084" y="2418010"/>
            <a:ext cx="692150" cy="777875"/>
          </a:xfrm>
          <a:custGeom>
            <a:avLst/>
            <a:gdLst/>
            <a:ahLst/>
            <a:cxnLst/>
            <a:rect l="l" t="t" r="r" b="b"/>
            <a:pathLst>
              <a:path w="692150" h="777875">
                <a:moveTo>
                  <a:pt x="302915" y="0"/>
                </a:moveTo>
                <a:lnTo>
                  <a:pt x="254144" y="3029"/>
                </a:lnTo>
                <a:lnTo>
                  <a:pt x="207181" y="11873"/>
                </a:lnTo>
                <a:lnTo>
                  <a:pt x="162391" y="26169"/>
                </a:lnTo>
                <a:lnTo>
                  <a:pt x="120137" y="45552"/>
                </a:lnTo>
                <a:lnTo>
                  <a:pt x="80784" y="69658"/>
                </a:lnTo>
                <a:lnTo>
                  <a:pt x="44697" y="98122"/>
                </a:lnTo>
                <a:lnTo>
                  <a:pt x="12239" y="130579"/>
                </a:lnTo>
                <a:lnTo>
                  <a:pt x="0" y="146097"/>
                </a:lnTo>
                <a:lnTo>
                  <a:pt x="0" y="631497"/>
                </a:lnTo>
                <a:lnTo>
                  <a:pt x="44697" y="679473"/>
                </a:lnTo>
                <a:lnTo>
                  <a:pt x="80784" y="707937"/>
                </a:lnTo>
                <a:lnTo>
                  <a:pt x="120137" y="732042"/>
                </a:lnTo>
                <a:lnTo>
                  <a:pt x="162391" y="751425"/>
                </a:lnTo>
                <a:lnTo>
                  <a:pt x="207181" y="765721"/>
                </a:lnTo>
                <a:lnTo>
                  <a:pt x="254144" y="774566"/>
                </a:lnTo>
                <a:lnTo>
                  <a:pt x="302915" y="777595"/>
                </a:lnTo>
                <a:lnTo>
                  <a:pt x="351686" y="774566"/>
                </a:lnTo>
                <a:lnTo>
                  <a:pt x="398648" y="765721"/>
                </a:lnTo>
                <a:lnTo>
                  <a:pt x="443439" y="751425"/>
                </a:lnTo>
                <a:lnTo>
                  <a:pt x="485693" y="732042"/>
                </a:lnTo>
                <a:lnTo>
                  <a:pt x="525045" y="707937"/>
                </a:lnTo>
                <a:lnTo>
                  <a:pt x="561133" y="679473"/>
                </a:lnTo>
                <a:lnTo>
                  <a:pt x="593590" y="647015"/>
                </a:lnTo>
                <a:lnTo>
                  <a:pt x="622054" y="610928"/>
                </a:lnTo>
                <a:lnTo>
                  <a:pt x="646160" y="571575"/>
                </a:lnTo>
                <a:lnTo>
                  <a:pt x="665543" y="529321"/>
                </a:lnTo>
                <a:lnTo>
                  <a:pt x="679839" y="484531"/>
                </a:lnTo>
                <a:lnTo>
                  <a:pt x="688683" y="437568"/>
                </a:lnTo>
                <a:lnTo>
                  <a:pt x="691713" y="388797"/>
                </a:lnTo>
                <a:lnTo>
                  <a:pt x="688683" y="340026"/>
                </a:lnTo>
                <a:lnTo>
                  <a:pt x="679839" y="293064"/>
                </a:lnTo>
                <a:lnTo>
                  <a:pt x="665543" y="248273"/>
                </a:lnTo>
                <a:lnTo>
                  <a:pt x="646160" y="206020"/>
                </a:lnTo>
                <a:lnTo>
                  <a:pt x="622054" y="166667"/>
                </a:lnTo>
                <a:lnTo>
                  <a:pt x="593590" y="130579"/>
                </a:lnTo>
                <a:lnTo>
                  <a:pt x="561133" y="98122"/>
                </a:lnTo>
                <a:lnTo>
                  <a:pt x="525045" y="69658"/>
                </a:lnTo>
                <a:lnTo>
                  <a:pt x="485693" y="45552"/>
                </a:lnTo>
                <a:lnTo>
                  <a:pt x="443439" y="26169"/>
                </a:lnTo>
                <a:lnTo>
                  <a:pt x="398648" y="11873"/>
                </a:lnTo>
                <a:lnTo>
                  <a:pt x="351686" y="3029"/>
                </a:lnTo>
                <a:lnTo>
                  <a:pt x="302915" y="0"/>
                </a:lnTo>
                <a:close/>
              </a:path>
            </a:pathLst>
          </a:custGeom>
          <a:solidFill>
            <a:schemeClr val="accent1">
              <a:lumMod val="20000"/>
              <a:lumOff val="80000"/>
            </a:schemeClr>
          </a:solidFill>
        </p:spPr>
        <p:txBody>
          <a:bodyPr wrap="square" lIns="0" tIns="0" rIns="0" bIns="0" rtlCol="0"/>
          <a:lstStyle/>
          <a:p>
            <a:endParaRPr dirty="0"/>
          </a:p>
        </p:txBody>
      </p:sp>
      <p:sp>
        <p:nvSpPr>
          <p:cNvPr id="16" name="object 16"/>
          <p:cNvSpPr/>
          <p:nvPr/>
        </p:nvSpPr>
        <p:spPr>
          <a:xfrm>
            <a:off x="291083" y="1959424"/>
            <a:ext cx="0" cy="1523365"/>
          </a:xfrm>
          <a:custGeom>
            <a:avLst/>
            <a:gdLst/>
            <a:ahLst/>
            <a:cxnLst/>
            <a:rect l="l" t="t" r="r" b="b"/>
            <a:pathLst>
              <a:path h="1523364">
                <a:moveTo>
                  <a:pt x="0" y="0"/>
                </a:moveTo>
                <a:lnTo>
                  <a:pt x="0" y="1523326"/>
                </a:lnTo>
              </a:path>
            </a:pathLst>
          </a:custGeom>
          <a:ln w="6172">
            <a:solidFill>
              <a:srgbClr val="000000"/>
            </a:solidFill>
            <a:prstDash val="dot"/>
          </a:ln>
        </p:spPr>
        <p:txBody>
          <a:bodyPr wrap="square" lIns="0" tIns="0" rIns="0" bIns="0" rtlCol="0"/>
          <a:lstStyle/>
          <a:p>
            <a:endParaRPr dirty="0"/>
          </a:p>
        </p:txBody>
      </p:sp>
      <p:sp>
        <p:nvSpPr>
          <p:cNvPr id="17" name="object 17"/>
          <p:cNvSpPr/>
          <p:nvPr/>
        </p:nvSpPr>
        <p:spPr>
          <a:xfrm>
            <a:off x="303411" y="3488920"/>
            <a:ext cx="4727575" cy="0"/>
          </a:xfrm>
          <a:custGeom>
            <a:avLst/>
            <a:gdLst/>
            <a:ahLst/>
            <a:cxnLst/>
            <a:rect l="l" t="t" r="r" b="b"/>
            <a:pathLst>
              <a:path w="4727575">
                <a:moveTo>
                  <a:pt x="0" y="0"/>
                </a:moveTo>
                <a:lnTo>
                  <a:pt x="4727346" y="0"/>
                </a:lnTo>
              </a:path>
            </a:pathLst>
          </a:custGeom>
          <a:ln w="6172">
            <a:solidFill>
              <a:srgbClr val="000000"/>
            </a:solidFill>
            <a:prstDash val="dot"/>
          </a:ln>
        </p:spPr>
        <p:txBody>
          <a:bodyPr wrap="square" lIns="0" tIns="0" rIns="0" bIns="0" rtlCol="0"/>
          <a:lstStyle/>
          <a:p>
            <a:endParaRPr dirty="0"/>
          </a:p>
        </p:txBody>
      </p:sp>
      <p:sp>
        <p:nvSpPr>
          <p:cNvPr id="18" name="object 18"/>
          <p:cNvSpPr/>
          <p:nvPr/>
        </p:nvSpPr>
        <p:spPr>
          <a:xfrm>
            <a:off x="5036915" y="1953258"/>
            <a:ext cx="0" cy="1523365"/>
          </a:xfrm>
          <a:custGeom>
            <a:avLst/>
            <a:gdLst/>
            <a:ahLst/>
            <a:cxnLst/>
            <a:rect l="l" t="t" r="r" b="b"/>
            <a:pathLst>
              <a:path h="1523364">
                <a:moveTo>
                  <a:pt x="0" y="1523326"/>
                </a:moveTo>
                <a:lnTo>
                  <a:pt x="0" y="0"/>
                </a:lnTo>
              </a:path>
            </a:pathLst>
          </a:custGeom>
          <a:ln w="6172">
            <a:solidFill>
              <a:srgbClr val="000000"/>
            </a:solidFill>
            <a:prstDash val="dot"/>
          </a:ln>
        </p:spPr>
        <p:txBody>
          <a:bodyPr wrap="square" lIns="0" tIns="0" rIns="0" bIns="0" rtlCol="0"/>
          <a:lstStyle/>
          <a:p>
            <a:endParaRPr dirty="0"/>
          </a:p>
        </p:txBody>
      </p:sp>
      <p:sp>
        <p:nvSpPr>
          <p:cNvPr id="19" name="object 19"/>
          <p:cNvSpPr/>
          <p:nvPr/>
        </p:nvSpPr>
        <p:spPr>
          <a:xfrm>
            <a:off x="297242" y="1945545"/>
            <a:ext cx="4727575" cy="0"/>
          </a:xfrm>
          <a:custGeom>
            <a:avLst/>
            <a:gdLst/>
            <a:ahLst/>
            <a:cxnLst/>
            <a:rect l="l" t="t" r="r" b="b"/>
            <a:pathLst>
              <a:path w="4727575">
                <a:moveTo>
                  <a:pt x="0" y="0"/>
                </a:moveTo>
                <a:lnTo>
                  <a:pt x="4727346" y="0"/>
                </a:lnTo>
              </a:path>
            </a:pathLst>
          </a:custGeom>
          <a:ln w="3175">
            <a:solidFill>
              <a:srgbClr val="000000"/>
            </a:solidFill>
            <a:prstDash val="dot"/>
          </a:ln>
        </p:spPr>
        <p:txBody>
          <a:bodyPr wrap="square" lIns="0" tIns="0" rIns="0" bIns="0" rtlCol="0"/>
          <a:lstStyle/>
          <a:p>
            <a:endParaRPr dirty="0"/>
          </a:p>
        </p:txBody>
      </p:sp>
      <p:sp>
        <p:nvSpPr>
          <p:cNvPr id="20" name="object 20"/>
          <p:cNvSpPr/>
          <p:nvPr/>
        </p:nvSpPr>
        <p:spPr>
          <a:xfrm>
            <a:off x="287997" y="1944014"/>
            <a:ext cx="4752340" cy="1548130"/>
          </a:xfrm>
          <a:custGeom>
            <a:avLst/>
            <a:gdLst/>
            <a:ahLst/>
            <a:cxnLst/>
            <a:rect l="l" t="t" r="r" b="b"/>
            <a:pathLst>
              <a:path w="4752340" h="1548129">
                <a:moveTo>
                  <a:pt x="6172" y="1544916"/>
                </a:moveTo>
                <a:lnTo>
                  <a:pt x="5257" y="1542732"/>
                </a:lnTo>
                <a:lnTo>
                  <a:pt x="3086" y="1541830"/>
                </a:lnTo>
                <a:lnTo>
                  <a:pt x="901" y="1542732"/>
                </a:lnTo>
                <a:lnTo>
                  <a:pt x="0" y="1544916"/>
                </a:lnTo>
                <a:lnTo>
                  <a:pt x="901" y="1547088"/>
                </a:lnTo>
                <a:lnTo>
                  <a:pt x="3086" y="1548003"/>
                </a:lnTo>
                <a:lnTo>
                  <a:pt x="5257" y="1547088"/>
                </a:lnTo>
                <a:lnTo>
                  <a:pt x="6172" y="1544916"/>
                </a:lnTo>
                <a:close/>
              </a:path>
              <a:path w="4752340" h="1548129">
                <a:moveTo>
                  <a:pt x="6172" y="3086"/>
                </a:moveTo>
                <a:lnTo>
                  <a:pt x="5257" y="901"/>
                </a:lnTo>
                <a:lnTo>
                  <a:pt x="3086" y="0"/>
                </a:lnTo>
                <a:lnTo>
                  <a:pt x="901" y="901"/>
                </a:lnTo>
                <a:lnTo>
                  <a:pt x="0" y="3086"/>
                </a:lnTo>
                <a:lnTo>
                  <a:pt x="901" y="5257"/>
                </a:lnTo>
                <a:lnTo>
                  <a:pt x="3086" y="6172"/>
                </a:lnTo>
                <a:lnTo>
                  <a:pt x="5257" y="5257"/>
                </a:lnTo>
                <a:lnTo>
                  <a:pt x="6172" y="3086"/>
                </a:lnTo>
                <a:close/>
              </a:path>
              <a:path w="4752340" h="1548129">
                <a:moveTo>
                  <a:pt x="4751997" y="1544916"/>
                </a:moveTo>
                <a:lnTo>
                  <a:pt x="4751082" y="1542732"/>
                </a:lnTo>
                <a:lnTo>
                  <a:pt x="4748911" y="1541830"/>
                </a:lnTo>
                <a:lnTo>
                  <a:pt x="4746726" y="1542732"/>
                </a:lnTo>
                <a:lnTo>
                  <a:pt x="4745825" y="1544916"/>
                </a:lnTo>
                <a:lnTo>
                  <a:pt x="4746726" y="1547088"/>
                </a:lnTo>
                <a:lnTo>
                  <a:pt x="4748911" y="1548003"/>
                </a:lnTo>
                <a:lnTo>
                  <a:pt x="4751082" y="1547088"/>
                </a:lnTo>
                <a:lnTo>
                  <a:pt x="4751997" y="1544916"/>
                </a:lnTo>
                <a:close/>
              </a:path>
              <a:path w="4752340" h="1548129">
                <a:moveTo>
                  <a:pt x="4751997" y="3086"/>
                </a:moveTo>
                <a:lnTo>
                  <a:pt x="4751082" y="901"/>
                </a:lnTo>
                <a:lnTo>
                  <a:pt x="4748911" y="0"/>
                </a:lnTo>
                <a:lnTo>
                  <a:pt x="4746726" y="901"/>
                </a:lnTo>
                <a:lnTo>
                  <a:pt x="4745825" y="3086"/>
                </a:lnTo>
                <a:lnTo>
                  <a:pt x="4746726" y="5257"/>
                </a:lnTo>
                <a:lnTo>
                  <a:pt x="4748911" y="6172"/>
                </a:lnTo>
                <a:lnTo>
                  <a:pt x="4751082" y="5257"/>
                </a:lnTo>
                <a:lnTo>
                  <a:pt x="4751997" y="3086"/>
                </a:lnTo>
                <a:close/>
              </a:path>
            </a:pathLst>
          </a:custGeom>
          <a:solidFill>
            <a:srgbClr val="000000"/>
          </a:solidFill>
        </p:spPr>
        <p:txBody>
          <a:bodyPr wrap="square" lIns="0" tIns="0" rIns="0" bIns="0" rtlCol="0"/>
          <a:lstStyle/>
          <a:p>
            <a:endParaRPr dirty="0"/>
          </a:p>
        </p:txBody>
      </p:sp>
      <p:sp>
        <p:nvSpPr>
          <p:cNvPr id="21" name="object 21"/>
          <p:cNvSpPr/>
          <p:nvPr/>
        </p:nvSpPr>
        <p:spPr>
          <a:xfrm>
            <a:off x="3068993" y="160718"/>
            <a:ext cx="2259330" cy="1688464"/>
          </a:xfrm>
          <a:custGeom>
            <a:avLst/>
            <a:gdLst/>
            <a:ahLst/>
            <a:cxnLst/>
            <a:rect l="l" t="t" r="r" b="b"/>
            <a:pathLst>
              <a:path w="2259329" h="1688464">
                <a:moveTo>
                  <a:pt x="2259012" y="636333"/>
                </a:moveTo>
                <a:lnTo>
                  <a:pt x="2230539" y="616775"/>
                </a:lnTo>
                <a:lnTo>
                  <a:pt x="2188654" y="592747"/>
                </a:lnTo>
                <a:lnTo>
                  <a:pt x="2144725" y="572109"/>
                </a:lnTo>
                <a:lnTo>
                  <a:pt x="2135911" y="524205"/>
                </a:lnTo>
                <a:lnTo>
                  <a:pt x="2123795" y="477545"/>
                </a:lnTo>
                <a:lnTo>
                  <a:pt x="2108479" y="432269"/>
                </a:lnTo>
                <a:lnTo>
                  <a:pt x="2090115" y="388493"/>
                </a:lnTo>
                <a:lnTo>
                  <a:pt x="2071674" y="351993"/>
                </a:lnTo>
                <a:lnTo>
                  <a:pt x="2044725" y="305993"/>
                </a:lnTo>
                <a:lnTo>
                  <a:pt x="2017941" y="267525"/>
                </a:lnTo>
                <a:lnTo>
                  <a:pt x="1988616" y="231089"/>
                </a:lnTo>
                <a:lnTo>
                  <a:pt x="1956866" y="196824"/>
                </a:lnTo>
                <a:lnTo>
                  <a:pt x="1922830" y="164846"/>
                </a:lnTo>
                <a:lnTo>
                  <a:pt x="1886623" y="135293"/>
                </a:lnTo>
                <a:lnTo>
                  <a:pt x="1848383" y="108292"/>
                </a:lnTo>
                <a:lnTo>
                  <a:pt x="1808238" y="83985"/>
                </a:lnTo>
                <a:lnTo>
                  <a:pt x="1766303" y="62484"/>
                </a:lnTo>
                <a:lnTo>
                  <a:pt x="1722704" y="43942"/>
                </a:lnTo>
                <a:lnTo>
                  <a:pt x="1677593" y="28473"/>
                </a:lnTo>
                <a:lnTo>
                  <a:pt x="1631073" y="16217"/>
                </a:lnTo>
                <a:lnTo>
                  <a:pt x="1583283" y="7302"/>
                </a:lnTo>
                <a:lnTo>
                  <a:pt x="1534337" y="1854"/>
                </a:lnTo>
                <a:lnTo>
                  <a:pt x="1484388" y="0"/>
                </a:lnTo>
                <a:lnTo>
                  <a:pt x="1434134" y="1892"/>
                </a:lnTo>
                <a:lnTo>
                  <a:pt x="1384935" y="7480"/>
                </a:lnTo>
                <a:lnTo>
                  <a:pt x="1336929" y="16611"/>
                </a:lnTo>
                <a:lnTo>
                  <a:pt x="1290231" y="29146"/>
                </a:lnTo>
                <a:lnTo>
                  <a:pt x="1244968" y="44945"/>
                </a:lnTo>
                <a:lnTo>
                  <a:pt x="1201267" y="63881"/>
                </a:lnTo>
                <a:lnTo>
                  <a:pt x="1159256" y="85813"/>
                </a:lnTo>
                <a:lnTo>
                  <a:pt x="1119047" y="110578"/>
                </a:lnTo>
                <a:lnTo>
                  <a:pt x="1080770" y="138061"/>
                </a:lnTo>
                <a:lnTo>
                  <a:pt x="1044549" y="168122"/>
                </a:lnTo>
                <a:lnTo>
                  <a:pt x="1010513" y="200596"/>
                </a:lnTo>
                <a:lnTo>
                  <a:pt x="978776" y="235369"/>
                </a:lnTo>
                <a:lnTo>
                  <a:pt x="949464" y="272275"/>
                </a:lnTo>
                <a:lnTo>
                  <a:pt x="922718" y="311200"/>
                </a:lnTo>
                <a:lnTo>
                  <a:pt x="898639" y="351993"/>
                </a:lnTo>
                <a:lnTo>
                  <a:pt x="852830" y="329107"/>
                </a:lnTo>
                <a:lnTo>
                  <a:pt x="804252" y="311619"/>
                </a:lnTo>
                <a:lnTo>
                  <a:pt x="753071" y="300456"/>
                </a:lnTo>
                <a:lnTo>
                  <a:pt x="699452" y="296519"/>
                </a:lnTo>
                <a:lnTo>
                  <a:pt x="651992" y="299275"/>
                </a:lnTo>
                <a:lnTo>
                  <a:pt x="606132" y="307301"/>
                </a:lnTo>
                <a:lnTo>
                  <a:pt x="562165" y="320319"/>
                </a:lnTo>
                <a:lnTo>
                  <a:pt x="520407" y="337997"/>
                </a:lnTo>
                <a:lnTo>
                  <a:pt x="481164" y="360045"/>
                </a:lnTo>
                <a:lnTo>
                  <a:pt x="444741" y="386156"/>
                </a:lnTo>
                <a:lnTo>
                  <a:pt x="411454" y="416001"/>
                </a:lnTo>
                <a:lnTo>
                  <a:pt x="381596" y="449287"/>
                </a:lnTo>
                <a:lnTo>
                  <a:pt x="355498" y="485711"/>
                </a:lnTo>
                <a:lnTo>
                  <a:pt x="333451" y="524954"/>
                </a:lnTo>
                <a:lnTo>
                  <a:pt x="315760" y="566712"/>
                </a:lnTo>
                <a:lnTo>
                  <a:pt x="302755" y="610679"/>
                </a:lnTo>
                <a:lnTo>
                  <a:pt x="294716" y="656539"/>
                </a:lnTo>
                <a:lnTo>
                  <a:pt x="291973" y="703986"/>
                </a:lnTo>
                <a:lnTo>
                  <a:pt x="292862" y="725589"/>
                </a:lnTo>
                <a:lnTo>
                  <a:pt x="295262" y="746861"/>
                </a:lnTo>
                <a:lnTo>
                  <a:pt x="298742" y="767842"/>
                </a:lnTo>
                <a:lnTo>
                  <a:pt x="302882" y="788581"/>
                </a:lnTo>
                <a:lnTo>
                  <a:pt x="259842" y="807237"/>
                </a:lnTo>
                <a:lnTo>
                  <a:pt x="219151" y="829894"/>
                </a:lnTo>
                <a:lnTo>
                  <a:pt x="181089" y="856310"/>
                </a:lnTo>
                <a:lnTo>
                  <a:pt x="145897" y="886231"/>
                </a:lnTo>
                <a:lnTo>
                  <a:pt x="113868" y="919429"/>
                </a:lnTo>
                <a:lnTo>
                  <a:pt x="85242" y="955624"/>
                </a:lnTo>
                <a:lnTo>
                  <a:pt x="60299" y="994600"/>
                </a:lnTo>
                <a:lnTo>
                  <a:pt x="39293" y="1036104"/>
                </a:lnTo>
                <a:lnTo>
                  <a:pt x="22504" y="1079893"/>
                </a:lnTo>
                <a:lnTo>
                  <a:pt x="10172" y="1125702"/>
                </a:lnTo>
                <a:lnTo>
                  <a:pt x="2590" y="1173302"/>
                </a:lnTo>
                <a:lnTo>
                  <a:pt x="0" y="1222438"/>
                </a:lnTo>
                <a:lnTo>
                  <a:pt x="2413" y="1270000"/>
                </a:lnTo>
                <a:lnTo>
                  <a:pt x="9474" y="1316202"/>
                </a:lnTo>
                <a:lnTo>
                  <a:pt x="20967" y="1360792"/>
                </a:lnTo>
                <a:lnTo>
                  <a:pt x="36639" y="1403565"/>
                </a:lnTo>
                <a:lnTo>
                  <a:pt x="56273" y="1444269"/>
                </a:lnTo>
                <a:lnTo>
                  <a:pt x="79629" y="1482661"/>
                </a:lnTo>
                <a:lnTo>
                  <a:pt x="106451" y="1518513"/>
                </a:lnTo>
                <a:lnTo>
                  <a:pt x="136525" y="1551597"/>
                </a:lnTo>
                <a:lnTo>
                  <a:pt x="169608" y="1581683"/>
                </a:lnTo>
                <a:lnTo>
                  <a:pt x="205473" y="1608505"/>
                </a:lnTo>
                <a:lnTo>
                  <a:pt x="243865" y="1631848"/>
                </a:lnTo>
                <a:lnTo>
                  <a:pt x="284568" y="1651482"/>
                </a:lnTo>
                <a:lnTo>
                  <a:pt x="327342" y="1667167"/>
                </a:lnTo>
                <a:lnTo>
                  <a:pt x="371944" y="1678647"/>
                </a:lnTo>
                <a:lnTo>
                  <a:pt x="418134" y="1685721"/>
                </a:lnTo>
                <a:lnTo>
                  <a:pt x="465696" y="1688122"/>
                </a:lnTo>
                <a:lnTo>
                  <a:pt x="1920976" y="1688122"/>
                </a:lnTo>
                <a:lnTo>
                  <a:pt x="1968677" y="1686191"/>
                </a:lnTo>
                <a:lnTo>
                  <a:pt x="2015312" y="1680502"/>
                </a:lnTo>
                <a:lnTo>
                  <a:pt x="2060752" y="1671193"/>
                </a:lnTo>
                <a:lnTo>
                  <a:pt x="2104834" y="1658416"/>
                </a:lnTo>
                <a:lnTo>
                  <a:pt x="2147417" y="1642338"/>
                </a:lnTo>
                <a:lnTo>
                  <a:pt x="2188337" y="1623085"/>
                </a:lnTo>
                <a:lnTo>
                  <a:pt x="2227453" y="1600835"/>
                </a:lnTo>
                <a:lnTo>
                  <a:pt x="2259012" y="1579511"/>
                </a:lnTo>
                <a:lnTo>
                  <a:pt x="2259012" y="1506499"/>
                </a:lnTo>
                <a:lnTo>
                  <a:pt x="2259012" y="706704"/>
                </a:lnTo>
                <a:lnTo>
                  <a:pt x="2259012" y="636333"/>
                </a:lnTo>
                <a:close/>
              </a:path>
            </a:pathLst>
          </a:custGeom>
          <a:solidFill>
            <a:srgbClr val="DEFFB9"/>
          </a:solidFill>
        </p:spPr>
        <p:txBody>
          <a:bodyPr wrap="square" lIns="0" tIns="0" rIns="0" bIns="0" rtlCol="0"/>
          <a:lstStyle/>
          <a:p>
            <a:endParaRPr dirty="0"/>
          </a:p>
        </p:txBody>
      </p:sp>
      <p:sp>
        <p:nvSpPr>
          <p:cNvPr id="22" name="object 22"/>
          <p:cNvSpPr/>
          <p:nvPr/>
        </p:nvSpPr>
        <p:spPr>
          <a:xfrm>
            <a:off x="291083" y="1947087"/>
            <a:ext cx="4745990" cy="210185"/>
          </a:xfrm>
          <a:custGeom>
            <a:avLst/>
            <a:gdLst/>
            <a:ahLst/>
            <a:cxnLst/>
            <a:rect l="l" t="t" r="r" b="b"/>
            <a:pathLst>
              <a:path w="4745990" h="210185">
                <a:moveTo>
                  <a:pt x="4745824" y="0"/>
                </a:moveTo>
                <a:lnTo>
                  <a:pt x="0" y="0"/>
                </a:lnTo>
                <a:lnTo>
                  <a:pt x="0" y="209829"/>
                </a:lnTo>
                <a:lnTo>
                  <a:pt x="4745824" y="209829"/>
                </a:lnTo>
                <a:lnTo>
                  <a:pt x="4745824" y="0"/>
                </a:lnTo>
                <a:close/>
              </a:path>
            </a:pathLst>
          </a:custGeom>
          <a:solidFill>
            <a:schemeClr val="accent1">
              <a:lumMod val="75000"/>
            </a:schemeClr>
          </a:solidFill>
        </p:spPr>
        <p:txBody>
          <a:bodyPr wrap="square" lIns="0" tIns="0" rIns="0" bIns="0" rtlCol="0"/>
          <a:lstStyle/>
          <a:p>
            <a:endParaRPr dirty="0"/>
          </a:p>
        </p:txBody>
      </p:sp>
      <p:sp>
        <p:nvSpPr>
          <p:cNvPr id="23" name="object 23"/>
          <p:cNvSpPr/>
          <p:nvPr/>
        </p:nvSpPr>
        <p:spPr>
          <a:xfrm>
            <a:off x="291083" y="1959432"/>
            <a:ext cx="0" cy="191770"/>
          </a:xfrm>
          <a:custGeom>
            <a:avLst/>
            <a:gdLst/>
            <a:ahLst/>
            <a:cxnLst/>
            <a:rect l="l" t="t" r="r" b="b"/>
            <a:pathLst>
              <a:path h="191769">
                <a:moveTo>
                  <a:pt x="0" y="0"/>
                </a:moveTo>
                <a:lnTo>
                  <a:pt x="0" y="191312"/>
                </a:lnTo>
              </a:path>
            </a:pathLst>
          </a:custGeom>
          <a:ln w="6172">
            <a:solidFill>
              <a:srgbClr val="000000"/>
            </a:solidFill>
            <a:prstDash val="dot"/>
          </a:ln>
        </p:spPr>
        <p:txBody>
          <a:bodyPr wrap="square" lIns="0" tIns="0" rIns="0" bIns="0" rtlCol="0"/>
          <a:lstStyle/>
          <a:p>
            <a:endParaRPr dirty="0"/>
          </a:p>
        </p:txBody>
      </p:sp>
      <p:sp>
        <p:nvSpPr>
          <p:cNvPr id="24" name="object 24"/>
          <p:cNvSpPr/>
          <p:nvPr/>
        </p:nvSpPr>
        <p:spPr>
          <a:xfrm>
            <a:off x="303411" y="2156921"/>
            <a:ext cx="4727575" cy="0"/>
          </a:xfrm>
          <a:custGeom>
            <a:avLst/>
            <a:gdLst/>
            <a:ahLst/>
            <a:cxnLst/>
            <a:rect l="l" t="t" r="r" b="b"/>
            <a:pathLst>
              <a:path w="4727575">
                <a:moveTo>
                  <a:pt x="0" y="0"/>
                </a:moveTo>
                <a:lnTo>
                  <a:pt x="4727346" y="0"/>
                </a:lnTo>
              </a:path>
            </a:pathLst>
          </a:custGeom>
          <a:ln w="6172">
            <a:solidFill>
              <a:srgbClr val="000000"/>
            </a:solidFill>
            <a:prstDash val="dot"/>
          </a:ln>
        </p:spPr>
        <p:txBody>
          <a:bodyPr wrap="square" lIns="0" tIns="0" rIns="0" bIns="0" rtlCol="0"/>
          <a:lstStyle/>
          <a:p>
            <a:endParaRPr dirty="0"/>
          </a:p>
        </p:txBody>
      </p:sp>
      <p:sp>
        <p:nvSpPr>
          <p:cNvPr id="25" name="object 25"/>
          <p:cNvSpPr/>
          <p:nvPr/>
        </p:nvSpPr>
        <p:spPr>
          <a:xfrm>
            <a:off x="5036915" y="1953265"/>
            <a:ext cx="0" cy="191770"/>
          </a:xfrm>
          <a:custGeom>
            <a:avLst/>
            <a:gdLst/>
            <a:ahLst/>
            <a:cxnLst/>
            <a:rect l="l" t="t" r="r" b="b"/>
            <a:pathLst>
              <a:path h="191769">
                <a:moveTo>
                  <a:pt x="0" y="191312"/>
                </a:moveTo>
                <a:lnTo>
                  <a:pt x="0" y="0"/>
                </a:lnTo>
              </a:path>
            </a:pathLst>
          </a:custGeom>
          <a:ln w="6172">
            <a:solidFill>
              <a:srgbClr val="000000"/>
            </a:solidFill>
            <a:prstDash val="dot"/>
          </a:ln>
        </p:spPr>
        <p:txBody>
          <a:bodyPr wrap="square" lIns="0" tIns="0" rIns="0" bIns="0" rtlCol="0"/>
          <a:lstStyle/>
          <a:p>
            <a:endParaRPr dirty="0"/>
          </a:p>
        </p:txBody>
      </p:sp>
      <p:sp>
        <p:nvSpPr>
          <p:cNvPr id="26" name="object 26"/>
          <p:cNvSpPr/>
          <p:nvPr/>
        </p:nvSpPr>
        <p:spPr>
          <a:xfrm>
            <a:off x="297242" y="1947089"/>
            <a:ext cx="4727575" cy="0"/>
          </a:xfrm>
          <a:custGeom>
            <a:avLst/>
            <a:gdLst/>
            <a:ahLst/>
            <a:cxnLst/>
            <a:rect l="l" t="t" r="r" b="b"/>
            <a:pathLst>
              <a:path w="4727575">
                <a:moveTo>
                  <a:pt x="4727346" y="0"/>
                </a:moveTo>
                <a:lnTo>
                  <a:pt x="0" y="0"/>
                </a:lnTo>
              </a:path>
            </a:pathLst>
          </a:custGeom>
          <a:ln w="6172">
            <a:solidFill>
              <a:srgbClr val="000000"/>
            </a:solidFill>
            <a:prstDash val="dot"/>
          </a:ln>
        </p:spPr>
        <p:txBody>
          <a:bodyPr wrap="square" lIns="0" tIns="0" rIns="0" bIns="0" rtlCol="0"/>
          <a:lstStyle/>
          <a:p>
            <a:endParaRPr dirty="0"/>
          </a:p>
        </p:txBody>
      </p:sp>
      <p:sp>
        <p:nvSpPr>
          <p:cNvPr id="27" name="object 27"/>
          <p:cNvSpPr/>
          <p:nvPr/>
        </p:nvSpPr>
        <p:spPr>
          <a:xfrm>
            <a:off x="287997" y="1944014"/>
            <a:ext cx="4752340" cy="216535"/>
          </a:xfrm>
          <a:custGeom>
            <a:avLst/>
            <a:gdLst/>
            <a:ahLst/>
            <a:cxnLst/>
            <a:rect l="l" t="t" r="r" b="b"/>
            <a:pathLst>
              <a:path w="4752340" h="216535">
                <a:moveTo>
                  <a:pt x="6172" y="212915"/>
                </a:moveTo>
                <a:lnTo>
                  <a:pt x="5257" y="210731"/>
                </a:lnTo>
                <a:lnTo>
                  <a:pt x="3086" y="209829"/>
                </a:lnTo>
                <a:lnTo>
                  <a:pt x="901" y="210731"/>
                </a:lnTo>
                <a:lnTo>
                  <a:pt x="0" y="212915"/>
                </a:lnTo>
                <a:lnTo>
                  <a:pt x="901" y="215099"/>
                </a:lnTo>
                <a:lnTo>
                  <a:pt x="3086" y="216001"/>
                </a:lnTo>
                <a:lnTo>
                  <a:pt x="5257" y="215099"/>
                </a:lnTo>
                <a:lnTo>
                  <a:pt x="6172" y="212915"/>
                </a:lnTo>
                <a:close/>
              </a:path>
              <a:path w="4752340" h="216535">
                <a:moveTo>
                  <a:pt x="6172" y="3086"/>
                </a:moveTo>
                <a:lnTo>
                  <a:pt x="5257" y="901"/>
                </a:lnTo>
                <a:lnTo>
                  <a:pt x="3086" y="0"/>
                </a:lnTo>
                <a:lnTo>
                  <a:pt x="901" y="901"/>
                </a:lnTo>
                <a:lnTo>
                  <a:pt x="0" y="3086"/>
                </a:lnTo>
                <a:lnTo>
                  <a:pt x="901" y="5270"/>
                </a:lnTo>
                <a:lnTo>
                  <a:pt x="3086" y="6172"/>
                </a:lnTo>
                <a:lnTo>
                  <a:pt x="5257" y="5270"/>
                </a:lnTo>
                <a:lnTo>
                  <a:pt x="6172" y="3086"/>
                </a:lnTo>
                <a:close/>
              </a:path>
              <a:path w="4752340" h="216535">
                <a:moveTo>
                  <a:pt x="4751997" y="212915"/>
                </a:moveTo>
                <a:lnTo>
                  <a:pt x="4751082" y="210731"/>
                </a:lnTo>
                <a:lnTo>
                  <a:pt x="4748911" y="209829"/>
                </a:lnTo>
                <a:lnTo>
                  <a:pt x="4746726" y="210731"/>
                </a:lnTo>
                <a:lnTo>
                  <a:pt x="4745825" y="212915"/>
                </a:lnTo>
                <a:lnTo>
                  <a:pt x="4746726" y="215099"/>
                </a:lnTo>
                <a:lnTo>
                  <a:pt x="4748911" y="216001"/>
                </a:lnTo>
                <a:lnTo>
                  <a:pt x="4751082" y="215099"/>
                </a:lnTo>
                <a:lnTo>
                  <a:pt x="4751997" y="212915"/>
                </a:lnTo>
                <a:close/>
              </a:path>
              <a:path w="4752340" h="216535">
                <a:moveTo>
                  <a:pt x="4751997" y="3086"/>
                </a:moveTo>
                <a:lnTo>
                  <a:pt x="4751082" y="901"/>
                </a:lnTo>
                <a:lnTo>
                  <a:pt x="4748911" y="0"/>
                </a:lnTo>
                <a:lnTo>
                  <a:pt x="4746726" y="901"/>
                </a:lnTo>
                <a:lnTo>
                  <a:pt x="4745825" y="3086"/>
                </a:lnTo>
                <a:lnTo>
                  <a:pt x="4746726" y="5270"/>
                </a:lnTo>
                <a:lnTo>
                  <a:pt x="4748911" y="6172"/>
                </a:lnTo>
                <a:lnTo>
                  <a:pt x="4751082" y="5270"/>
                </a:lnTo>
                <a:lnTo>
                  <a:pt x="4751997" y="3086"/>
                </a:lnTo>
                <a:close/>
              </a:path>
            </a:pathLst>
          </a:custGeom>
          <a:solidFill>
            <a:srgbClr val="000000"/>
          </a:solidFill>
        </p:spPr>
        <p:txBody>
          <a:bodyPr wrap="square" lIns="0" tIns="0" rIns="0" bIns="0" rtlCol="0"/>
          <a:lstStyle/>
          <a:p>
            <a:endParaRPr dirty="0"/>
          </a:p>
        </p:txBody>
      </p:sp>
      <p:sp>
        <p:nvSpPr>
          <p:cNvPr id="28" name="object 28"/>
          <p:cNvSpPr/>
          <p:nvPr/>
        </p:nvSpPr>
        <p:spPr>
          <a:xfrm>
            <a:off x="291083" y="3567086"/>
            <a:ext cx="4745990" cy="210185"/>
          </a:xfrm>
          <a:custGeom>
            <a:avLst/>
            <a:gdLst/>
            <a:ahLst/>
            <a:cxnLst/>
            <a:rect l="l" t="t" r="r" b="b"/>
            <a:pathLst>
              <a:path w="4745990" h="210185">
                <a:moveTo>
                  <a:pt x="4745824" y="0"/>
                </a:moveTo>
                <a:lnTo>
                  <a:pt x="0" y="0"/>
                </a:lnTo>
                <a:lnTo>
                  <a:pt x="0" y="209829"/>
                </a:lnTo>
                <a:lnTo>
                  <a:pt x="4745824" y="209829"/>
                </a:lnTo>
                <a:lnTo>
                  <a:pt x="4745824" y="0"/>
                </a:lnTo>
                <a:close/>
              </a:path>
            </a:pathLst>
          </a:custGeom>
          <a:solidFill>
            <a:schemeClr val="accent1">
              <a:lumMod val="75000"/>
            </a:schemeClr>
          </a:solidFill>
        </p:spPr>
        <p:txBody>
          <a:bodyPr wrap="square" lIns="0" tIns="0" rIns="0" bIns="0" rtlCol="0"/>
          <a:lstStyle/>
          <a:p>
            <a:endParaRPr dirty="0"/>
          </a:p>
        </p:txBody>
      </p:sp>
      <p:sp>
        <p:nvSpPr>
          <p:cNvPr id="29" name="object 29"/>
          <p:cNvSpPr/>
          <p:nvPr/>
        </p:nvSpPr>
        <p:spPr>
          <a:xfrm>
            <a:off x="291083" y="3579432"/>
            <a:ext cx="0" cy="191770"/>
          </a:xfrm>
          <a:custGeom>
            <a:avLst/>
            <a:gdLst/>
            <a:ahLst/>
            <a:cxnLst/>
            <a:rect l="l" t="t" r="r" b="b"/>
            <a:pathLst>
              <a:path h="191770">
                <a:moveTo>
                  <a:pt x="0" y="0"/>
                </a:moveTo>
                <a:lnTo>
                  <a:pt x="0" y="191312"/>
                </a:lnTo>
              </a:path>
            </a:pathLst>
          </a:custGeom>
          <a:ln w="6172">
            <a:solidFill>
              <a:srgbClr val="000000"/>
            </a:solidFill>
            <a:prstDash val="dot"/>
          </a:ln>
        </p:spPr>
        <p:txBody>
          <a:bodyPr wrap="square" lIns="0" tIns="0" rIns="0" bIns="0" rtlCol="0"/>
          <a:lstStyle/>
          <a:p>
            <a:endParaRPr dirty="0"/>
          </a:p>
        </p:txBody>
      </p:sp>
      <p:sp>
        <p:nvSpPr>
          <p:cNvPr id="30" name="object 30"/>
          <p:cNvSpPr/>
          <p:nvPr/>
        </p:nvSpPr>
        <p:spPr>
          <a:xfrm>
            <a:off x="303411" y="3776920"/>
            <a:ext cx="4727575" cy="0"/>
          </a:xfrm>
          <a:custGeom>
            <a:avLst/>
            <a:gdLst/>
            <a:ahLst/>
            <a:cxnLst/>
            <a:rect l="l" t="t" r="r" b="b"/>
            <a:pathLst>
              <a:path w="4727575">
                <a:moveTo>
                  <a:pt x="0" y="0"/>
                </a:moveTo>
                <a:lnTo>
                  <a:pt x="4727346" y="0"/>
                </a:lnTo>
              </a:path>
            </a:pathLst>
          </a:custGeom>
          <a:ln w="6172">
            <a:solidFill>
              <a:srgbClr val="000000"/>
            </a:solidFill>
            <a:prstDash val="dot"/>
          </a:ln>
        </p:spPr>
        <p:txBody>
          <a:bodyPr wrap="square" lIns="0" tIns="0" rIns="0" bIns="0" rtlCol="0"/>
          <a:lstStyle/>
          <a:p>
            <a:endParaRPr dirty="0"/>
          </a:p>
        </p:txBody>
      </p:sp>
      <p:sp>
        <p:nvSpPr>
          <p:cNvPr id="31" name="object 31"/>
          <p:cNvSpPr/>
          <p:nvPr/>
        </p:nvSpPr>
        <p:spPr>
          <a:xfrm>
            <a:off x="5036915" y="3573264"/>
            <a:ext cx="0" cy="191770"/>
          </a:xfrm>
          <a:custGeom>
            <a:avLst/>
            <a:gdLst/>
            <a:ahLst/>
            <a:cxnLst/>
            <a:rect l="l" t="t" r="r" b="b"/>
            <a:pathLst>
              <a:path h="191770">
                <a:moveTo>
                  <a:pt x="0" y="191312"/>
                </a:moveTo>
                <a:lnTo>
                  <a:pt x="0" y="0"/>
                </a:lnTo>
              </a:path>
            </a:pathLst>
          </a:custGeom>
          <a:ln w="6172">
            <a:solidFill>
              <a:srgbClr val="000000"/>
            </a:solidFill>
            <a:prstDash val="dot"/>
          </a:ln>
        </p:spPr>
        <p:txBody>
          <a:bodyPr wrap="square" lIns="0" tIns="0" rIns="0" bIns="0" rtlCol="0"/>
          <a:lstStyle/>
          <a:p>
            <a:endParaRPr dirty="0"/>
          </a:p>
        </p:txBody>
      </p:sp>
      <p:sp>
        <p:nvSpPr>
          <p:cNvPr id="32" name="object 32"/>
          <p:cNvSpPr/>
          <p:nvPr/>
        </p:nvSpPr>
        <p:spPr>
          <a:xfrm>
            <a:off x="297242" y="3567089"/>
            <a:ext cx="4727575" cy="0"/>
          </a:xfrm>
          <a:custGeom>
            <a:avLst/>
            <a:gdLst/>
            <a:ahLst/>
            <a:cxnLst/>
            <a:rect l="l" t="t" r="r" b="b"/>
            <a:pathLst>
              <a:path w="4727575">
                <a:moveTo>
                  <a:pt x="4727346" y="0"/>
                </a:moveTo>
                <a:lnTo>
                  <a:pt x="0" y="0"/>
                </a:lnTo>
              </a:path>
            </a:pathLst>
          </a:custGeom>
          <a:ln w="6172">
            <a:solidFill>
              <a:srgbClr val="000000"/>
            </a:solidFill>
            <a:prstDash val="dot"/>
          </a:ln>
        </p:spPr>
        <p:txBody>
          <a:bodyPr wrap="square" lIns="0" tIns="0" rIns="0" bIns="0" rtlCol="0"/>
          <a:lstStyle/>
          <a:p>
            <a:endParaRPr dirty="0"/>
          </a:p>
        </p:txBody>
      </p:sp>
      <p:sp>
        <p:nvSpPr>
          <p:cNvPr id="33" name="object 33"/>
          <p:cNvSpPr/>
          <p:nvPr/>
        </p:nvSpPr>
        <p:spPr>
          <a:xfrm>
            <a:off x="287997" y="3564013"/>
            <a:ext cx="4752340" cy="216535"/>
          </a:xfrm>
          <a:custGeom>
            <a:avLst/>
            <a:gdLst/>
            <a:ahLst/>
            <a:cxnLst/>
            <a:rect l="l" t="t" r="r" b="b"/>
            <a:pathLst>
              <a:path w="4752340" h="216535">
                <a:moveTo>
                  <a:pt x="6172" y="212915"/>
                </a:moveTo>
                <a:lnTo>
                  <a:pt x="5257" y="210731"/>
                </a:lnTo>
                <a:lnTo>
                  <a:pt x="3086" y="209829"/>
                </a:lnTo>
                <a:lnTo>
                  <a:pt x="901" y="210731"/>
                </a:lnTo>
                <a:lnTo>
                  <a:pt x="0" y="212915"/>
                </a:lnTo>
                <a:lnTo>
                  <a:pt x="901" y="215099"/>
                </a:lnTo>
                <a:lnTo>
                  <a:pt x="3086" y="216001"/>
                </a:lnTo>
                <a:lnTo>
                  <a:pt x="5257" y="215099"/>
                </a:lnTo>
                <a:lnTo>
                  <a:pt x="6172" y="212915"/>
                </a:lnTo>
                <a:close/>
              </a:path>
              <a:path w="4752340" h="216535">
                <a:moveTo>
                  <a:pt x="6172" y="3086"/>
                </a:moveTo>
                <a:lnTo>
                  <a:pt x="5257" y="901"/>
                </a:lnTo>
                <a:lnTo>
                  <a:pt x="3086" y="0"/>
                </a:lnTo>
                <a:lnTo>
                  <a:pt x="901" y="901"/>
                </a:lnTo>
                <a:lnTo>
                  <a:pt x="0" y="3086"/>
                </a:lnTo>
                <a:lnTo>
                  <a:pt x="901" y="5270"/>
                </a:lnTo>
                <a:lnTo>
                  <a:pt x="3086" y="6172"/>
                </a:lnTo>
                <a:lnTo>
                  <a:pt x="5257" y="5270"/>
                </a:lnTo>
                <a:lnTo>
                  <a:pt x="6172" y="3086"/>
                </a:lnTo>
                <a:close/>
              </a:path>
              <a:path w="4752340" h="216535">
                <a:moveTo>
                  <a:pt x="4751997" y="212915"/>
                </a:moveTo>
                <a:lnTo>
                  <a:pt x="4751082" y="210731"/>
                </a:lnTo>
                <a:lnTo>
                  <a:pt x="4748911" y="209829"/>
                </a:lnTo>
                <a:lnTo>
                  <a:pt x="4746726" y="210731"/>
                </a:lnTo>
                <a:lnTo>
                  <a:pt x="4745825" y="212915"/>
                </a:lnTo>
                <a:lnTo>
                  <a:pt x="4746726" y="215099"/>
                </a:lnTo>
                <a:lnTo>
                  <a:pt x="4748911" y="216001"/>
                </a:lnTo>
                <a:lnTo>
                  <a:pt x="4751082" y="215099"/>
                </a:lnTo>
                <a:lnTo>
                  <a:pt x="4751997" y="212915"/>
                </a:lnTo>
                <a:close/>
              </a:path>
              <a:path w="4752340" h="216535">
                <a:moveTo>
                  <a:pt x="4751997" y="3086"/>
                </a:moveTo>
                <a:lnTo>
                  <a:pt x="4751082" y="901"/>
                </a:lnTo>
                <a:lnTo>
                  <a:pt x="4748911" y="0"/>
                </a:lnTo>
                <a:lnTo>
                  <a:pt x="4746726" y="901"/>
                </a:lnTo>
                <a:lnTo>
                  <a:pt x="4745825" y="3086"/>
                </a:lnTo>
                <a:lnTo>
                  <a:pt x="4746726" y="5270"/>
                </a:lnTo>
                <a:lnTo>
                  <a:pt x="4748911" y="6172"/>
                </a:lnTo>
                <a:lnTo>
                  <a:pt x="4751082" y="5270"/>
                </a:lnTo>
                <a:lnTo>
                  <a:pt x="4751997" y="3086"/>
                </a:lnTo>
                <a:close/>
              </a:path>
            </a:pathLst>
          </a:custGeom>
          <a:solidFill>
            <a:srgbClr val="000000"/>
          </a:solidFill>
        </p:spPr>
        <p:txBody>
          <a:bodyPr wrap="square" lIns="0" tIns="0" rIns="0" bIns="0" rtlCol="0"/>
          <a:lstStyle/>
          <a:p>
            <a:endParaRPr dirty="0"/>
          </a:p>
        </p:txBody>
      </p:sp>
      <p:pic>
        <p:nvPicPr>
          <p:cNvPr id="34" name="object 34"/>
          <p:cNvPicPr/>
          <p:nvPr/>
        </p:nvPicPr>
        <p:blipFill>
          <a:blip r:embed="rId3" cstate="print">
            <a:duotone>
              <a:prstClr val="black"/>
              <a:srgbClr val="92D050">
                <a:tint val="45000"/>
                <a:satMod val="400000"/>
              </a:srgbClr>
            </a:duotone>
          </a:blip>
          <a:stretch>
            <a:fillRect/>
          </a:stretch>
        </p:blipFill>
        <p:spPr>
          <a:xfrm>
            <a:off x="430626" y="5275597"/>
            <a:ext cx="829678" cy="773780"/>
          </a:xfrm>
          <a:prstGeom prst="rect">
            <a:avLst/>
          </a:prstGeom>
        </p:spPr>
      </p:pic>
      <p:pic>
        <p:nvPicPr>
          <p:cNvPr id="35" name="object 35"/>
          <p:cNvPicPr/>
          <p:nvPr/>
        </p:nvPicPr>
        <p:blipFill>
          <a:blip r:embed="rId4" cstate="print">
            <a:duotone>
              <a:prstClr val="black"/>
              <a:srgbClr val="92D050">
                <a:tint val="45000"/>
                <a:satMod val="400000"/>
              </a:srgbClr>
            </a:duotone>
          </a:blip>
          <a:stretch>
            <a:fillRect/>
          </a:stretch>
        </p:blipFill>
        <p:spPr>
          <a:xfrm>
            <a:off x="466096" y="2311097"/>
            <a:ext cx="659701" cy="739256"/>
          </a:xfrm>
          <a:prstGeom prst="rect">
            <a:avLst/>
          </a:prstGeom>
        </p:spPr>
      </p:pic>
      <p:pic>
        <p:nvPicPr>
          <p:cNvPr id="36" name="object 36"/>
          <p:cNvPicPr/>
          <p:nvPr/>
        </p:nvPicPr>
        <p:blipFill>
          <a:blip r:embed="rId5" cstate="print"/>
          <a:stretch>
            <a:fillRect/>
          </a:stretch>
        </p:blipFill>
        <p:spPr>
          <a:xfrm>
            <a:off x="388544" y="6538064"/>
            <a:ext cx="1362519" cy="489661"/>
          </a:xfrm>
          <a:prstGeom prst="rect">
            <a:avLst/>
          </a:prstGeom>
        </p:spPr>
      </p:pic>
      <p:pic>
        <p:nvPicPr>
          <p:cNvPr id="37" name="object 37"/>
          <p:cNvPicPr/>
          <p:nvPr/>
        </p:nvPicPr>
        <p:blipFill>
          <a:blip r:embed="rId6" cstate="print"/>
          <a:stretch>
            <a:fillRect/>
          </a:stretch>
        </p:blipFill>
        <p:spPr>
          <a:xfrm>
            <a:off x="3009477" y="6624079"/>
            <a:ext cx="468088" cy="313894"/>
          </a:xfrm>
          <a:prstGeom prst="rect">
            <a:avLst/>
          </a:prstGeom>
        </p:spPr>
      </p:pic>
      <p:sp>
        <p:nvSpPr>
          <p:cNvPr id="38" name="object 38"/>
          <p:cNvSpPr/>
          <p:nvPr/>
        </p:nvSpPr>
        <p:spPr>
          <a:xfrm>
            <a:off x="540000" y="4398825"/>
            <a:ext cx="277495" cy="277495"/>
          </a:xfrm>
          <a:custGeom>
            <a:avLst/>
            <a:gdLst/>
            <a:ahLst/>
            <a:cxnLst/>
            <a:rect l="l" t="t" r="r" b="b"/>
            <a:pathLst>
              <a:path w="277494" h="277495">
                <a:moveTo>
                  <a:pt x="200850" y="66395"/>
                </a:moveTo>
                <a:lnTo>
                  <a:pt x="187399" y="71726"/>
                </a:lnTo>
                <a:lnTo>
                  <a:pt x="173469" y="75734"/>
                </a:lnTo>
                <a:lnTo>
                  <a:pt x="159148" y="78388"/>
                </a:lnTo>
                <a:lnTo>
                  <a:pt x="144526" y="79654"/>
                </a:lnTo>
                <a:lnTo>
                  <a:pt x="144526" y="132841"/>
                </a:lnTo>
                <a:lnTo>
                  <a:pt x="214706" y="132841"/>
                </a:lnTo>
                <a:lnTo>
                  <a:pt x="213412" y="115671"/>
                </a:lnTo>
                <a:lnTo>
                  <a:pt x="210654" y="98823"/>
                </a:lnTo>
                <a:lnTo>
                  <a:pt x="206458" y="82373"/>
                </a:lnTo>
                <a:lnTo>
                  <a:pt x="200850" y="66395"/>
                </a:lnTo>
                <a:close/>
              </a:path>
              <a:path w="277494" h="277495">
                <a:moveTo>
                  <a:pt x="238264" y="42087"/>
                </a:moveTo>
                <a:lnTo>
                  <a:pt x="231887" y="47422"/>
                </a:lnTo>
                <a:lnTo>
                  <a:pt x="225264" y="52374"/>
                </a:lnTo>
                <a:lnTo>
                  <a:pt x="218410" y="56936"/>
                </a:lnTo>
                <a:lnTo>
                  <a:pt x="211340" y="61099"/>
                </a:lnTo>
                <a:lnTo>
                  <a:pt x="217474" y="78388"/>
                </a:lnTo>
                <a:lnTo>
                  <a:pt x="222027" y="96094"/>
                </a:lnTo>
                <a:lnTo>
                  <a:pt x="225013" y="114292"/>
                </a:lnTo>
                <a:lnTo>
                  <a:pt x="226390" y="132841"/>
                </a:lnTo>
                <a:lnTo>
                  <a:pt x="277368" y="132841"/>
                </a:lnTo>
                <a:lnTo>
                  <a:pt x="273876" y="107144"/>
                </a:lnTo>
                <a:lnTo>
                  <a:pt x="265893" y="83154"/>
                </a:lnTo>
                <a:lnTo>
                  <a:pt x="253872" y="61320"/>
                </a:lnTo>
                <a:lnTo>
                  <a:pt x="238264" y="42087"/>
                </a:lnTo>
                <a:close/>
              </a:path>
              <a:path w="277494" h="277495">
                <a:moveTo>
                  <a:pt x="144526" y="0"/>
                </a:moveTo>
                <a:lnTo>
                  <a:pt x="144526" y="67970"/>
                </a:lnTo>
                <a:lnTo>
                  <a:pt x="157945" y="66763"/>
                </a:lnTo>
                <a:lnTo>
                  <a:pt x="171084" y="64288"/>
                </a:lnTo>
                <a:lnTo>
                  <a:pt x="183866" y="60578"/>
                </a:lnTo>
                <a:lnTo>
                  <a:pt x="196215" y="55664"/>
                </a:lnTo>
                <a:lnTo>
                  <a:pt x="188518" y="41033"/>
                </a:lnTo>
                <a:lnTo>
                  <a:pt x="158013" y="1219"/>
                </a:lnTo>
                <a:lnTo>
                  <a:pt x="144526" y="0"/>
                </a:lnTo>
                <a:close/>
              </a:path>
              <a:path w="277494" h="277495">
                <a:moveTo>
                  <a:pt x="177660" y="5460"/>
                </a:moveTo>
                <a:lnTo>
                  <a:pt x="186033" y="16052"/>
                </a:lnTo>
                <a:lnTo>
                  <a:pt x="193670" y="27084"/>
                </a:lnTo>
                <a:lnTo>
                  <a:pt x="200568" y="38568"/>
                </a:lnTo>
                <a:lnTo>
                  <a:pt x="206641" y="50355"/>
                </a:lnTo>
                <a:lnTo>
                  <a:pt x="212692" y="46739"/>
                </a:lnTo>
                <a:lnTo>
                  <a:pt x="218570" y="42808"/>
                </a:lnTo>
                <a:lnTo>
                  <a:pt x="224310" y="38527"/>
                </a:lnTo>
                <a:lnTo>
                  <a:pt x="229755" y="34023"/>
                </a:lnTo>
                <a:lnTo>
                  <a:pt x="218058" y="24881"/>
                </a:lnTo>
                <a:lnTo>
                  <a:pt x="205412" y="17008"/>
                </a:lnTo>
                <a:lnTo>
                  <a:pt x="191915" y="10502"/>
                </a:lnTo>
                <a:lnTo>
                  <a:pt x="177660" y="5460"/>
                </a:lnTo>
                <a:close/>
              </a:path>
              <a:path w="277494" h="277495">
                <a:moveTo>
                  <a:pt x="144526" y="208724"/>
                </a:moveTo>
                <a:lnTo>
                  <a:pt x="144526" y="277367"/>
                </a:lnTo>
                <a:lnTo>
                  <a:pt x="149466" y="277164"/>
                </a:lnTo>
                <a:lnTo>
                  <a:pt x="180520" y="249926"/>
                </a:lnTo>
                <a:lnTo>
                  <a:pt x="196837" y="221335"/>
                </a:lnTo>
                <a:lnTo>
                  <a:pt x="184354" y="216295"/>
                </a:lnTo>
                <a:lnTo>
                  <a:pt x="171419" y="212491"/>
                </a:lnTo>
                <a:lnTo>
                  <a:pt x="158116" y="209957"/>
                </a:lnTo>
                <a:lnTo>
                  <a:pt x="144526" y="208724"/>
                </a:lnTo>
                <a:close/>
              </a:path>
              <a:path w="277494" h="277495">
                <a:moveTo>
                  <a:pt x="207251" y="226669"/>
                </a:moveTo>
                <a:lnTo>
                  <a:pt x="201283" y="238484"/>
                </a:lnTo>
                <a:lnTo>
                  <a:pt x="194466" y="250051"/>
                </a:lnTo>
                <a:lnTo>
                  <a:pt x="187066" y="260963"/>
                </a:lnTo>
                <a:lnTo>
                  <a:pt x="178841" y="271564"/>
                </a:lnTo>
                <a:lnTo>
                  <a:pt x="192880" y="266467"/>
                </a:lnTo>
                <a:lnTo>
                  <a:pt x="206170" y="259945"/>
                </a:lnTo>
                <a:lnTo>
                  <a:pt x="218619" y="252092"/>
                </a:lnTo>
                <a:lnTo>
                  <a:pt x="230136" y="243001"/>
                </a:lnTo>
                <a:lnTo>
                  <a:pt x="224694" y="238462"/>
                </a:lnTo>
                <a:lnTo>
                  <a:pt x="219060" y="234221"/>
                </a:lnTo>
                <a:lnTo>
                  <a:pt x="213243" y="230287"/>
                </a:lnTo>
                <a:lnTo>
                  <a:pt x="207251" y="226669"/>
                </a:lnTo>
                <a:close/>
              </a:path>
              <a:path w="277494" h="277495">
                <a:moveTo>
                  <a:pt x="277368" y="144525"/>
                </a:moveTo>
                <a:lnTo>
                  <a:pt x="226415" y="144525"/>
                </a:lnTo>
                <a:lnTo>
                  <a:pt x="225142" y="162969"/>
                </a:lnTo>
                <a:lnTo>
                  <a:pt x="222275" y="181063"/>
                </a:lnTo>
                <a:lnTo>
                  <a:pt x="217846" y="198729"/>
                </a:lnTo>
                <a:lnTo>
                  <a:pt x="211886" y="215887"/>
                </a:lnTo>
                <a:lnTo>
                  <a:pt x="218906" y="220060"/>
                </a:lnTo>
                <a:lnTo>
                  <a:pt x="225709" y="224628"/>
                </a:lnTo>
                <a:lnTo>
                  <a:pt x="232280" y="229581"/>
                </a:lnTo>
                <a:lnTo>
                  <a:pt x="238607" y="234911"/>
                </a:lnTo>
                <a:lnTo>
                  <a:pt x="254081" y="215733"/>
                </a:lnTo>
                <a:lnTo>
                  <a:pt x="265993" y="193981"/>
                </a:lnTo>
                <a:lnTo>
                  <a:pt x="273903" y="170098"/>
                </a:lnTo>
                <a:lnTo>
                  <a:pt x="277368" y="144525"/>
                </a:lnTo>
                <a:close/>
              </a:path>
              <a:path w="277494" h="277495">
                <a:moveTo>
                  <a:pt x="214744" y="144525"/>
                </a:moveTo>
                <a:lnTo>
                  <a:pt x="144526" y="144525"/>
                </a:lnTo>
                <a:lnTo>
                  <a:pt x="144526" y="197040"/>
                </a:lnTo>
                <a:lnTo>
                  <a:pt x="159304" y="198325"/>
                </a:lnTo>
                <a:lnTo>
                  <a:pt x="173767" y="201031"/>
                </a:lnTo>
                <a:lnTo>
                  <a:pt x="187831" y="205123"/>
                </a:lnTo>
                <a:lnTo>
                  <a:pt x="201409" y="210565"/>
                </a:lnTo>
                <a:lnTo>
                  <a:pt x="206850" y="194666"/>
                </a:lnTo>
                <a:lnTo>
                  <a:pt x="210905" y="178312"/>
                </a:lnTo>
                <a:lnTo>
                  <a:pt x="213546" y="161575"/>
                </a:lnTo>
                <a:lnTo>
                  <a:pt x="214744" y="144525"/>
                </a:lnTo>
                <a:close/>
              </a:path>
              <a:path w="277494" h="277495">
                <a:moveTo>
                  <a:pt x="132842" y="208724"/>
                </a:moveTo>
                <a:lnTo>
                  <a:pt x="119272" y="209949"/>
                </a:lnTo>
                <a:lnTo>
                  <a:pt x="105991" y="212477"/>
                </a:lnTo>
                <a:lnTo>
                  <a:pt x="93076" y="216271"/>
                </a:lnTo>
                <a:lnTo>
                  <a:pt x="80606" y="221297"/>
                </a:lnTo>
                <a:lnTo>
                  <a:pt x="88212" y="235988"/>
                </a:lnTo>
                <a:lnTo>
                  <a:pt x="118503" y="276034"/>
                </a:lnTo>
                <a:lnTo>
                  <a:pt x="132842" y="277367"/>
                </a:lnTo>
                <a:lnTo>
                  <a:pt x="132842" y="208724"/>
                </a:lnTo>
                <a:close/>
              </a:path>
              <a:path w="277494" h="277495">
                <a:moveTo>
                  <a:pt x="70180" y="226631"/>
                </a:moveTo>
                <a:lnTo>
                  <a:pt x="64169" y="230259"/>
                </a:lnTo>
                <a:lnTo>
                  <a:pt x="58334" y="234202"/>
                </a:lnTo>
                <a:lnTo>
                  <a:pt x="52657" y="238475"/>
                </a:lnTo>
                <a:lnTo>
                  <a:pt x="47231" y="243001"/>
                </a:lnTo>
                <a:lnTo>
                  <a:pt x="58810" y="252132"/>
                </a:lnTo>
                <a:lnTo>
                  <a:pt x="71329" y="260013"/>
                </a:lnTo>
                <a:lnTo>
                  <a:pt x="84696" y="266551"/>
                </a:lnTo>
                <a:lnTo>
                  <a:pt x="98818" y="271652"/>
                </a:lnTo>
                <a:lnTo>
                  <a:pt x="90529" y="261016"/>
                </a:lnTo>
                <a:lnTo>
                  <a:pt x="82984" y="249947"/>
                </a:lnTo>
                <a:lnTo>
                  <a:pt x="76186" y="238452"/>
                </a:lnTo>
                <a:lnTo>
                  <a:pt x="70180" y="226631"/>
                </a:lnTo>
                <a:close/>
              </a:path>
              <a:path w="277494" h="277495">
                <a:moveTo>
                  <a:pt x="50952" y="144525"/>
                </a:moveTo>
                <a:lnTo>
                  <a:pt x="0" y="144525"/>
                </a:lnTo>
                <a:lnTo>
                  <a:pt x="3464" y="170098"/>
                </a:lnTo>
                <a:lnTo>
                  <a:pt x="11374" y="193981"/>
                </a:lnTo>
                <a:lnTo>
                  <a:pt x="23286" y="215733"/>
                </a:lnTo>
                <a:lnTo>
                  <a:pt x="38760" y="234911"/>
                </a:lnTo>
                <a:lnTo>
                  <a:pt x="45099" y="229572"/>
                </a:lnTo>
                <a:lnTo>
                  <a:pt x="51685" y="224609"/>
                </a:lnTo>
                <a:lnTo>
                  <a:pt x="58505" y="220031"/>
                </a:lnTo>
                <a:lnTo>
                  <a:pt x="65544" y="215849"/>
                </a:lnTo>
                <a:lnTo>
                  <a:pt x="59558" y="198698"/>
                </a:lnTo>
                <a:lnTo>
                  <a:pt x="55110" y="181040"/>
                </a:lnTo>
                <a:lnTo>
                  <a:pt x="52230" y="162955"/>
                </a:lnTo>
                <a:lnTo>
                  <a:pt x="50952" y="144525"/>
                </a:lnTo>
                <a:close/>
              </a:path>
              <a:path w="277494" h="277495">
                <a:moveTo>
                  <a:pt x="132842" y="144525"/>
                </a:moveTo>
                <a:lnTo>
                  <a:pt x="62636" y="144525"/>
                </a:lnTo>
                <a:lnTo>
                  <a:pt x="63831" y="161566"/>
                </a:lnTo>
                <a:lnTo>
                  <a:pt x="66481" y="178295"/>
                </a:lnTo>
                <a:lnTo>
                  <a:pt x="70555" y="194642"/>
                </a:lnTo>
                <a:lnTo>
                  <a:pt x="76022" y="210540"/>
                </a:lnTo>
                <a:lnTo>
                  <a:pt x="89583" y="205107"/>
                </a:lnTo>
                <a:lnTo>
                  <a:pt x="103632" y="201023"/>
                </a:lnTo>
                <a:lnTo>
                  <a:pt x="118081" y="198323"/>
                </a:lnTo>
                <a:lnTo>
                  <a:pt x="132842" y="197040"/>
                </a:lnTo>
                <a:lnTo>
                  <a:pt x="132842" y="144525"/>
                </a:lnTo>
                <a:close/>
              </a:path>
              <a:path w="277494" h="277495">
                <a:moveTo>
                  <a:pt x="39103" y="42087"/>
                </a:moveTo>
                <a:lnTo>
                  <a:pt x="23497" y="61320"/>
                </a:lnTo>
                <a:lnTo>
                  <a:pt x="11479" y="83154"/>
                </a:lnTo>
                <a:lnTo>
                  <a:pt x="3497" y="107144"/>
                </a:lnTo>
                <a:lnTo>
                  <a:pt x="0" y="132841"/>
                </a:lnTo>
                <a:lnTo>
                  <a:pt x="50977" y="132841"/>
                </a:lnTo>
                <a:lnTo>
                  <a:pt x="52358" y="114303"/>
                </a:lnTo>
                <a:lnTo>
                  <a:pt x="55357" y="96116"/>
                </a:lnTo>
                <a:lnTo>
                  <a:pt x="59944" y="78363"/>
                </a:lnTo>
                <a:lnTo>
                  <a:pt x="66090" y="61125"/>
                </a:lnTo>
                <a:lnTo>
                  <a:pt x="59002" y="56959"/>
                </a:lnTo>
                <a:lnTo>
                  <a:pt x="52130" y="52392"/>
                </a:lnTo>
                <a:lnTo>
                  <a:pt x="45491" y="47432"/>
                </a:lnTo>
                <a:lnTo>
                  <a:pt x="39103" y="42087"/>
                </a:lnTo>
                <a:close/>
              </a:path>
              <a:path w="277494" h="277495">
                <a:moveTo>
                  <a:pt x="76581" y="66420"/>
                </a:moveTo>
                <a:lnTo>
                  <a:pt x="70946" y="82403"/>
                </a:lnTo>
                <a:lnTo>
                  <a:pt x="66730" y="98850"/>
                </a:lnTo>
                <a:lnTo>
                  <a:pt x="63959" y="115687"/>
                </a:lnTo>
                <a:lnTo>
                  <a:pt x="62661" y="132841"/>
                </a:lnTo>
                <a:lnTo>
                  <a:pt x="132842" y="132841"/>
                </a:lnTo>
                <a:lnTo>
                  <a:pt x="132842" y="79654"/>
                </a:lnTo>
                <a:lnTo>
                  <a:pt x="118237" y="78390"/>
                </a:lnTo>
                <a:lnTo>
                  <a:pt x="103935" y="75742"/>
                </a:lnTo>
                <a:lnTo>
                  <a:pt x="90020" y="71742"/>
                </a:lnTo>
                <a:lnTo>
                  <a:pt x="76581" y="66420"/>
                </a:lnTo>
                <a:close/>
              </a:path>
              <a:path w="277494" h="277495">
                <a:moveTo>
                  <a:pt x="132842" y="0"/>
                </a:moveTo>
                <a:lnTo>
                  <a:pt x="97950" y="27063"/>
                </a:lnTo>
                <a:lnTo>
                  <a:pt x="81229" y="55689"/>
                </a:lnTo>
                <a:lnTo>
                  <a:pt x="93558" y="60594"/>
                </a:lnTo>
                <a:lnTo>
                  <a:pt x="106321" y="64296"/>
                </a:lnTo>
                <a:lnTo>
                  <a:pt x="119441" y="66765"/>
                </a:lnTo>
                <a:lnTo>
                  <a:pt x="132842" y="67970"/>
                </a:lnTo>
                <a:lnTo>
                  <a:pt x="132842" y="0"/>
                </a:lnTo>
                <a:close/>
              </a:path>
              <a:path w="277494" h="277495">
                <a:moveTo>
                  <a:pt x="99999" y="5372"/>
                </a:moveTo>
                <a:lnTo>
                  <a:pt x="85656" y="10418"/>
                </a:lnTo>
                <a:lnTo>
                  <a:pt x="72082" y="16941"/>
                </a:lnTo>
                <a:lnTo>
                  <a:pt x="59369" y="24845"/>
                </a:lnTo>
                <a:lnTo>
                  <a:pt x="47612" y="34035"/>
                </a:lnTo>
                <a:lnTo>
                  <a:pt x="53125" y="38590"/>
                </a:lnTo>
                <a:lnTo>
                  <a:pt x="58835" y="42838"/>
                </a:lnTo>
                <a:lnTo>
                  <a:pt x="64732" y="46775"/>
                </a:lnTo>
                <a:lnTo>
                  <a:pt x="70802" y="50393"/>
                </a:lnTo>
                <a:lnTo>
                  <a:pt x="76945" y="38536"/>
                </a:lnTo>
                <a:lnTo>
                  <a:pt x="83887" y="27041"/>
                </a:lnTo>
                <a:lnTo>
                  <a:pt x="91564" y="16000"/>
                </a:lnTo>
                <a:lnTo>
                  <a:pt x="99999" y="5372"/>
                </a:lnTo>
                <a:close/>
              </a:path>
            </a:pathLst>
          </a:custGeom>
          <a:solidFill>
            <a:schemeClr val="accent1">
              <a:lumMod val="20000"/>
              <a:lumOff val="80000"/>
            </a:schemeClr>
          </a:solidFill>
        </p:spPr>
        <p:txBody>
          <a:bodyPr wrap="square" lIns="0" tIns="0" rIns="0" bIns="0" rtlCol="0"/>
          <a:lstStyle/>
          <a:p>
            <a:endParaRPr dirty="0"/>
          </a:p>
        </p:txBody>
      </p:sp>
      <p:sp>
        <p:nvSpPr>
          <p:cNvPr id="39" name="object 39"/>
          <p:cNvSpPr/>
          <p:nvPr/>
        </p:nvSpPr>
        <p:spPr>
          <a:xfrm>
            <a:off x="543939" y="4087188"/>
            <a:ext cx="269875" cy="183515"/>
          </a:xfrm>
          <a:custGeom>
            <a:avLst/>
            <a:gdLst/>
            <a:ahLst/>
            <a:cxnLst/>
            <a:rect l="l" t="t" r="r" b="b"/>
            <a:pathLst>
              <a:path w="269875" h="183514">
                <a:moveTo>
                  <a:pt x="520" y="16230"/>
                </a:moveTo>
                <a:lnTo>
                  <a:pt x="203" y="17691"/>
                </a:lnTo>
                <a:lnTo>
                  <a:pt x="0" y="19240"/>
                </a:lnTo>
                <a:lnTo>
                  <a:pt x="0" y="162166"/>
                </a:lnTo>
                <a:lnTo>
                  <a:pt x="1641" y="170238"/>
                </a:lnTo>
                <a:lnTo>
                  <a:pt x="6110" y="176853"/>
                </a:lnTo>
                <a:lnTo>
                  <a:pt x="12724" y="181325"/>
                </a:lnTo>
                <a:lnTo>
                  <a:pt x="20802" y="182968"/>
                </a:lnTo>
                <a:lnTo>
                  <a:pt x="248691" y="182968"/>
                </a:lnTo>
                <a:lnTo>
                  <a:pt x="256769" y="181325"/>
                </a:lnTo>
                <a:lnTo>
                  <a:pt x="263383" y="176853"/>
                </a:lnTo>
                <a:lnTo>
                  <a:pt x="267852" y="170238"/>
                </a:lnTo>
                <a:lnTo>
                  <a:pt x="269494" y="162166"/>
                </a:lnTo>
                <a:lnTo>
                  <a:pt x="269494" y="110261"/>
                </a:lnTo>
                <a:lnTo>
                  <a:pt x="134696" y="110261"/>
                </a:lnTo>
                <a:lnTo>
                  <a:pt x="520" y="16230"/>
                </a:lnTo>
                <a:close/>
              </a:path>
              <a:path w="269875" h="183514">
                <a:moveTo>
                  <a:pt x="268973" y="16230"/>
                </a:moveTo>
                <a:lnTo>
                  <a:pt x="134696" y="110261"/>
                </a:lnTo>
                <a:lnTo>
                  <a:pt x="269494" y="110261"/>
                </a:lnTo>
                <a:lnTo>
                  <a:pt x="269494" y="19240"/>
                </a:lnTo>
                <a:lnTo>
                  <a:pt x="269290" y="17691"/>
                </a:lnTo>
                <a:lnTo>
                  <a:pt x="268973" y="16230"/>
                </a:lnTo>
                <a:close/>
              </a:path>
              <a:path w="269875" h="183514">
                <a:moveTo>
                  <a:pt x="250774" y="0"/>
                </a:moveTo>
                <a:lnTo>
                  <a:pt x="18719" y="0"/>
                </a:lnTo>
                <a:lnTo>
                  <a:pt x="16840" y="419"/>
                </a:lnTo>
                <a:lnTo>
                  <a:pt x="14973" y="939"/>
                </a:lnTo>
                <a:lnTo>
                  <a:pt x="134696" y="84874"/>
                </a:lnTo>
                <a:lnTo>
                  <a:pt x="254520" y="939"/>
                </a:lnTo>
                <a:lnTo>
                  <a:pt x="252641" y="419"/>
                </a:lnTo>
                <a:lnTo>
                  <a:pt x="250774" y="0"/>
                </a:lnTo>
                <a:close/>
              </a:path>
            </a:pathLst>
          </a:custGeom>
          <a:solidFill>
            <a:schemeClr val="accent1">
              <a:lumMod val="20000"/>
              <a:lumOff val="80000"/>
            </a:schemeClr>
          </a:solidFill>
        </p:spPr>
        <p:txBody>
          <a:bodyPr wrap="square" lIns="0" tIns="0" rIns="0" bIns="0" rtlCol="0"/>
          <a:lstStyle/>
          <a:p>
            <a:endParaRPr dirty="0"/>
          </a:p>
        </p:txBody>
      </p:sp>
      <p:pic>
        <p:nvPicPr>
          <p:cNvPr id="40" name="object 40"/>
          <p:cNvPicPr/>
          <p:nvPr/>
        </p:nvPicPr>
        <p:blipFill>
          <a:blip r:embed="rId7" cstate="print">
            <a:duotone>
              <a:prstClr val="black"/>
              <a:schemeClr val="accent3">
                <a:tint val="45000"/>
                <a:satMod val="400000"/>
              </a:schemeClr>
            </a:duotone>
            <a:extLst>
              <a:ext uri="{BEBA8EAE-BF5A-486C-A8C5-ECC9F3942E4B}">
                <a14:imgProps xmlns:a14="http://schemas.microsoft.com/office/drawing/2010/main">
                  <a14:imgLayer r:embed="rId8">
                    <a14:imgEffect>
                      <a14:saturation sat="400000"/>
                    </a14:imgEffect>
                  </a14:imgLayer>
                </a14:imgProps>
              </a:ext>
            </a:extLst>
          </a:blip>
          <a:stretch>
            <a:fillRect/>
          </a:stretch>
        </p:blipFill>
        <p:spPr>
          <a:xfrm>
            <a:off x="3466059" y="188582"/>
            <a:ext cx="1591524" cy="1589537"/>
          </a:xfrm>
          <a:prstGeom prst="rect">
            <a:avLst/>
          </a:prstGeom>
        </p:spPr>
      </p:pic>
      <p:pic>
        <p:nvPicPr>
          <p:cNvPr id="41" name="object 41"/>
          <p:cNvPicPr/>
          <p:nvPr/>
        </p:nvPicPr>
        <p:blipFill>
          <a:blip r:embed="rId9" cstate="print"/>
          <a:stretch>
            <a:fillRect/>
          </a:stretch>
        </p:blipFill>
        <p:spPr>
          <a:xfrm>
            <a:off x="3858348" y="3880803"/>
            <a:ext cx="1003323" cy="903121"/>
          </a:xfrm>
          <a:prstGeom prst="rect">
            <a:avLst/>
          </a:prstGeom>
        </p:spPr>
      </p:pic>
      <p:pic>
        <p:nvPicPr>
          <p:cNvPr id="42" name="Grafik 41">
            <a:extLst>
              <a:ext uri="{FF2B5EF4-FFF2-40B4-BE49-F238E27FC236}">
                <a16:creationId xmlns:a16="http://schemas.microsoft.com/office/drawing/2014/main" id="{F3D65186-AB5A-4584-87C3-0FAA2992263B}"/>
              </a:ext>
            </a:extLst>
          </p:cNvPr>
          <p:cNvPicPr/>
          <p:nvPr/>
        </p:nvPicPr>
        <p:blipFill>
          <a:blip r:embed="rId10" cstate="print">
            <a:duotone>
              <a:prstClr val="black"/>
              <a:schemeClr val="tx1">
                <a:tint val="45000"/>
                <a:satMod val="400000"/>
              </a:schemeClr>
            </a:duotone>
            <a:extLst>
              <a:ext uri="{28A0092B-C50C-407E-A947-70E740481C1C}">
                <a14:useLocalDpi xmlns:a14="http://schemas.microsoft.com/office/drawing/2010/main" val="0"/>
              </a:ext>
            </a:extLst>
          </a:blip>
          <a:stretch>
            <a:fillRect/>
          </a:stretch>
        </p:blipFill>
        <p:spPr>
          <a:xfrm>
            <a:off x="1866050" y="6583665"/>
            <a:ext cx="1028440" cy="394723"/>
          </a:xfrm>
          <a:prstGeom prst="rect">
            <a:avLst/>
          </a:prstGeom>
        </p:spPr>
      </p:pic>
      <p:sp>
        <p:nvSpPr>
          <p:cNvPr id="43" name="Textfeld 42">
            <a:extLst>
              <a:ext uri="{FF2B5EF4-FFF2-40B4-BE49-F238E27FC236}">
                <a16:creationId xmlns:a16="http://schemas.microsoft.com/office/drawing/2014/main" id="{FCC7CE29-7AB8-B1F3-A4D6-DABF851E2D05}"/>
              </a:ext>
            </a:extLst>
          </p:cNvPr>
          <p:cNvSpPr txBox="1"/>
          <p:nvPr/>
        </p:nvSpPr>
        <p:spPr>
          <a:xfrm>
            <a:off x="287997" y="1011351"/>
            <a:ext cx="2540093" cy="646331"/>
          </a:xfrm>
          <a:prstGeom prst="rect">
            <a:avLst/>
          </a:prstGeom>
          <a:noFill/>
        </p:spPr>
        <p:txBody>
          <a:bodyPr wrap="square" rtlCol="0">
            <a:spAutoFit/>
          </a:bodyPr>
          <a:lstStyle/>
          <a:p>
            <a:r>
              <a:rPr lang="de-DE" b="1" dirty="0"/>
              <a:t>Die </a:t>
            </a:r>
            <a:r>
              <a:rPr lang="de-DE" b="1" dirty="0" err="1"/>
              <a:t>BeispielEnergie</a:t>
            </a:r>
            <a:r>
              <a:rPr lang="de-DE" b="1" dirty="0"/>
              <a:t>-gemeinschaft</a:t>
            </a:r>
          </a:p>
        </p:txBody>
      </p:sp>
      <p:sp>
        <p:nvSpPr>
          <p:cNvPr id="44" name="Textfeld 43">
            <a:extLst>
              <a:ext uri="{FF2B5EF4-FFF2-40B4-BE49-F238E27FC236}">
                <a16:creationId xmlns:a16="http://schemas.microsoft.com/office/drawing/2014/main" id="{2700BFF3-4851-3CEE-7498-D42C9665CD9C}"/>
              </a:ext>
            </a:extLst>
          </p:cNvPr>
          <p:cNvSpPr txBox="1"/>
          <p:nvPr/>
        </p:nvSpPr>
        <p:spPr>
          <a:xfrm>
            <a:off x="287997" y="225882"/>
            <a:ext cx="2683803" cy="584775"/>
          </a:xfrm>
          <a:prstGeom prst="rect">
            <a:avLst/>
          </a:prstGeom>
          <a:noFill/>
        </p:spPr>
        <p:txBody>
          <a:bodyPr wrap="square" rtlCol="0">
            <a:spAutoFit/>
          </a:bodyPr>
          <a:lstStyle/>
          <a:p>
            <a:r>
              <a:rPr lang="de-DE" sz="1600" dirty="0"/>
              <a:t>Ihre Energiegemeinschaft ist gleich um die Ecke!</a:t>
            </a:r>
          </a:p>
        </p:txBody>
      </p:sp>
      <p:sp>
        <p:nvSpPr>
          <p:cNvPr id="45" name="Textfeld 44">
            <a:extLst>
              <a:ext uri="{FF2B5EF4-FFF2-40B4-BE49-F238E27FC236}">
                <a16:creationId xmlns:a16="http://schemas.microsoft.com/office/drawing/2014/main" id="{B5EC23DC-9D3C-145D-7378-2E9279D65F3B}"/>
              </a:ext>
            </a:extLst>
          </p:cNvPr>
          <p:cNvSpPr txBox="1"/>
          <p:nvPr/>
        </p:nvSpPr>
        <p:spPr>
          <a:xfrm>
            <a:off x="369853" y="1919615"/>
            <a:ext cx="3218683" cy="261610"/>
          </a:xfrm>
          <a:prstGeom prst="rect">
            <a:avLst/>
          </a:prstGeom>
          <a:noFill/>
        </p:spPr>
        <p:txBody>
          <a:bodyPr wrap="square" rtlCol="0">
            <a:spAutoFit/>
          </a:bodyPr>
          <a:lstStyle/>
          <a:p>
            <a:r>
              <a:rPr lang="en-US" sz="1100" b="1" dirty="0">
                <a:solidFill>
                  <a:schemeClr val="bg1"/>
                </a:solidFill>
              </a:rPr>
              <a:t>WER SIND WIR?</a:t>
            </a:r>
          </a:p>
        </p:txBody>
      </p:sp>
      <p:sp>
        <p:nvSpPr>
          <p:cNvPr id="46" name="Textfeld 45">
            <a:extLst>
              <a:ext uri="{FF2B5EF4-FFF2-40B4-BE49-F238E27FC236}">
                <a16:creationId xmlns:a16="http://schemas.microsoft.com/office/drawing/2014/main" id="{9908AC08-ABA8-63A9-FB37-0D50A42E50B7}"/>
              </a:ext>
            </a:extLst>
          </p:cNvPr>
          <p:cNvSpPr txBox="1"/>
          <p:nvPr/>
        </p:nvSpPr>
        <p:spPr>
          <a:xfrm>
            <a:off x="378238" y="3541044"/>
            <a:ext cx="3218683" cy="261610"/>
          </a:xfrm>
          <a:prstGeom prst="rect">
            <a:avLst/>
          </a:prstGeom>
          <a:noFill/>
        </p:spPr>
        <p:txBody>
          <a:bodyPr wrap="square" rtlCol="0">
            <a:spAutoFit/>
          </a:bodyPr>
          <a:lstStyle/>
          <a:p>
            <a:r>
              <a:rPr lang="en-US" sz="1100" b="1" dirty="0">
                <a:solidFill>
                  <a:schemeClr val="bg1"/>
                </a:solidFill>
              </a:rPr>
              <a:t>WORAUF WARTEN SIE?</a:t>
            </a:r>
          </a:p>
        </p:txBody>
      </p:sp>
      <p:sp>
        <p:nvSpPr>
          <p:cNvPr id="48" name="Textfeld 47">
            <a:extLst>
              <a:ext uri="{FF2B5EF4-FFF2-40B4-BE49-F238E27FC236}">
                <a16:creationId xmlns:a16="http://schemas.microsoft.com/office/drawing/2014/main" id="{809885A2-35D6-0C1A-ABB8-B9B85CD859BE}"/>
              </a:ext>
            </a:extLst>
          </p:cNvPr>
          <p:cNvSpPr txBox="1"/>
          <p:nvPr/>
        </p:nvSpPr>
        <p:spPr>
          <a:xfrm>
            <a:off x="1096490" y="2196794"/>
            <a:ext cx="3928327" cy="1138773"/>
          </a:xfrm>
          <a:prstGeom prst="rect">
            <a:avLst/>
          </a:prstGeom>
          <a:noFill/>
        </p:spPr>
        <p:txBody>
          <a:bodyPr wrap="square" rtlCol="0">
            <a:spAutoFit/>
          </a:bodyPr>
          <a:lstStyle/>
          <a:p>
            <a:r>
              <a:rPr lang="de-DE" sz="850" b="1"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rPr>
              <a:t>Wir sind die erste unabhängige Energiegemeinschaft in X. </a:t>
            </a:r>
          </a:p>
          <a:p>
            <a:endParaRPr lang="de-DE" sz="850" b="1"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endParaRPr>
          </a:p>
          <a:p>
            <a:r>
              <a:rPr lang="de-DE" sz="850"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rPr>
              <a:t>Aktuell haben wir XY Mitglieder und XY Anlagen. Damit können wir XY Haushalte in unserer Region versorgen. </a:t>
            </a:r>
          </a:p>
          <a:p>
            <a:endParaRPr lang="de-DE" sz="850" b="1"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endParaRPr>
          </a:p>
          <a:p>
            <a:r>
              <a:rPr lang="de-DE" sz="850" b="1"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rPr>
              <a:t>Unsere Vision ist es, die gesamte Nachbarschaft mit lokal produzierter, klimafreundlicher Energie zu versorgen. </a:t>
            </a:r>
          </a:p>
          <a:p>
            <a:endParaRPr lang="de-AT" sz="850" b="1"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9" name="Textfeld 48">
            <a:extLst>
              <a:ext uri="{FF2B5EF4-FFF2-40B4-BE49-F238E27FC236}">
                <a16:creationId xmlns:a16="http://schemas.microsoft.com/office/drawing/2014/main" id="{6F226C3E-1359-9AEB-B448-7DAA20D9EA17}"/>
              </a:ext>
            </a:extLst>
          </p:cNvPr>
          <p:cNvSpPr txBox="1"/>
          <p:nvPr/>
        </p:nvSpPr>
        <p:spPr>
          <a:xfrm>
            <a:off x="861735" y="4068447"/>
            <a:ext cx="2110066" cy="353943"/>
          </a:xfrm>
          <a:prstGeom prst="rect">
            <a:avLst/>
          </a:prstGeom>
          <a:noFill/>
        </p:spPr>
        <p:txBody>
          <a:bodyPr wrap="square" rtlCol="0">
            <a:spAutoFit/>
          </a:bodyPr>
          <a:lstStyle/>
          <a:p>
            <a:r>
              <a:rPr lang="en-US" sz="850" b="1"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rPr>
              <a:t>info@beispielenergiegemeinschaft.com</a:t>
            </a:r>
          </a:p>
          <a:p>
            <a:endParaRPr lang="en-US" sz="850" b="1"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0" name="Textfeld 49">
            <a:extLst>
              <a:ext uri="{FF2B5EF4-FFF2-40B4-BE49-F238E27FC236}">
                <a16:creationId xmlns:a16="http://schemas.microsoft.com/office/drawing/2014/main" id="{678924C5-2430-4E1D-4BA8-1207BE468AF3}"/>
              </a:ext>
            </a:extLst>
          </p:cNvPr>
          <p:cNvSpPr txBox="1"/>
          <p:nvPr/>
        </p:nvSpPr>
        <p:spPr>
          <a:xfrm>
            <a:off x="873833" y="4404768"/>
            <a:ext cx="2110066" cy="353943"/>
          </a:xfrm>
          <a:prstGeom prst="rect">
            <a:avLst/>
          </a:prstGeom>
          <a:noFill/>
        </p:spPr>
        <p:txBody>
          <a:bodyPr wrap="square" rtlCol="0">
            <a:spAutoFit/>
          </a:bodyPr>
          <a:lstStyle/>
          <a:p>
            <a:r>
              <a:rPr lang="en-US" sz="850" b="1" dirty="0">
                <a:solidFill>
                  <a:schemeClr val="tx1">
                    <a:lumMod val="85000"/>
                    <a:lumOff val="15000"/>
                  </a:schemeClr>
                </a:solidFill>
                <a:latin typeface="Calibri" panose="020F0502020204030204" pitchFamily="34" charset="0"/>
                <a:ea typeface="Calibri" panose="020F0502020204030204" pitchFamily="34" charset="0"/>
                <a:cs typeface="Times New Roman" panose="02020603050405020304" pitchFamily="18" charset="0"/>
              </a:rPr>
              <a:t>www.</a:t>
            </a:r>
            <a:r>
              <a:rPr lang="en-US" sz="850" b="1"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rPr>
              <a:t>beispielenergiegemeinschaft.com</a:t>
            </a:r>
          </a:p>
          <a:p>
            <a:endParaRPr lang="en-US" sz="850" b="1"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1" name="Textfeld 50">
            <a:extLst>
              <a:ext uri="{FF2B5EF4-FFF2-40B4-BE49-F238E27FC236}">
                <a16:creationId xmlns:a16="http://schemas.microsoft.com/office/drawing/2014/main" id="{83957781-916F-89FA-A022-AFA75D0735A9}"/>
              </a:ext>
            </a:extLst>
          </p:cNvPr>
          <p:cNvSpPr txBox="1"/>
          <p:nvPr/>
        </p:nvSpPr>
        <p:spPr>
          <a:xfrm>
            <a:off x="1699438" y="5237248"/>
            <a:ext cx="2963563" cy="615553"/>
          </a:xfrm>
          <a:prstGeom prst="rect">
            <a:avLst/>
          </a:prstGeom>
          <a:noFill/>
        </p:spPr>
        <p:txBody>
          <a:bodyPr wrap="square" rtlCol="0">
            <a:spAutoFit/>
          </a:bodyPr>
          <a:lstStyle/>
          <a:p>
            <a:r>
              <a:rPr lang="de-DE" sz="850" b="1"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rPr>
              <a:t>Kontakt</a:t>
            </a:r>
            <a:r>
              <a:rPr lang="de-DE" sz="850" b="1" dirty="0">
                <a:solidFill>
                  <a:schemeClr val="tx1">
                    <a:lumMod val="85000"/>
                    <a:lumOff val="15000"/>
                  </a:schemeClr>
                </a:solidFill>
                <a:latin typeface="Calibri" panose="020F0502020204030204" pitchFamily="34" charset="0"/>
                <a:ea typeface="Calibri" panose="020F0502020204030204" pitchFamily="34" charset="0"/>
                <a:cs typeface="Times New Roman" panose="02020603050405020304" pitchFamily="18" charset="0"/>
              </a:rPr>
              <a:t>ieren Sie uns, um mehr </a:t>
            </a:r>
            <a:r>
              <a:rPr lang="de-DE" sz="850" b="1">
                <a:solidFill>
                  <a:schemeClr val="tx1">
                    <a:lumMod val="85000"/>
                    <a:lumOff val="15000"/>
                  </a:schemeClr>
                </a:solidFill>
                <a:latin typeface="Calibri" panose="020F0502020204030204" pitchFamily="34" charset="0"/>
                <a:ea typeface="Calibri" panose="020F0502020204030204" pitchFamily="34" charset="0"/>
                <a:cs typeface="Times New Roman" panose="02020603050405020304" pitchFamily="18" charset="0"/>
              </a:rPr>
              <a:t>zu erfahren! </a:t>
            </a:r>
            <a:endParaRPr lang="de-DE" sz="850" b="1"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endParaRPr>
          </a:p>
          <a:p>
            <a:endParaRPr lang="de-DE" sz="850" b="1" dirty="0">
              <a:solidFill>
                <a:schemeClr val="tx1">
                  <a:lumMod val="85000"/>
                  <a:lumOff val="15000"/>
                </a:schemeClr>
              </a:solidFill>
              <a:latin typeface="Calibri" panose="020F0502020204030204" pitchFamily="34" charset="0"/>
              <a:ea typeface="Calibri" panose="020F0502020204030204" pitchFamily="34" charset="0"/>
              <a:cs typeface="Times New Roman" panose="02020603050405020304" pitchFamily="18" charset="0"/>
            </a:endParaRPr>
          </a:p>
          <a:p>
            <a:r>
              <a:rPr lang="de-DE" sz="850"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rPr>
              <a:t>Energiegemeinschaften haben das </a:t>
            </a:r>
            <a:r>
              <a:rPr lang="de-DE" sz="850" dirty="0">
                <a:solidFill>
                  <a:schemeClr val="tx1">
                    <a:lumMod val="85000"/>
                    <a:lumOff val="15000"/>
                  </a:schemeClr>
                </a:solidFill>
                <a:latin typeface="Calibri" panose="020F0502020204030204" pitchFamily="34" charset="0"/>
                <a:ea typeface="Calibri" panose="020F0502020204030204" pitchFamily="34" charset="0"/>
                <a:cs typeface="Times New Roman" panose="02020603050405020304" pitchFamily="18" charset="0"/>
              </a:rPr>
              <a:t>Potenzial, unsere Energieversorgung neu zu definieren.</a:t>
            </a:r>
            <a:endParaRPr lang="de-DE" sz="850"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Textfeld 1"/>
          <p:cNvSpPr txBox="1"/>
          <p:nvPr/>
        </p:nvSpPr>
        <p:spPr>
          <a:xfrm>
            <a:off x="3462971" y="6504027"/>
            <a:ext cx="1877279" cy="553998"/>
          </a:xfrm>
          <a:prstGeom prst="rect">
            <a:avLst/>
          </a:prstGeom>
          <a:noFill/>
        </p:spPr>
        <p:txBody>
          <a:bodyPr wrap="square" lIns="91440" tIns="45720" rIns="91440" bIns="45720" rtlCol="0" anchor="t">
            <a:spAutoFit/>
          </a:bodyPr>
          <a:lstStyle/>
          <a:p>
            <a:pPr algn="l"/>
            <a:r>
              <a:rPr lang="de-DE" sz="600" i="1" dirty="0">
                <a:solidFill>
                  <a:schemeClr val="tx1">
                    <a:lumMod val="65000"/>
                    <a:lumOff val="35000"/>
                  </a:schemeClr>
                </a:solidFill>
              </a:rPr>
              <a:t>Dieses Material ist Teil eines Projekts, das durch das Forschungs- und Innovationsprogramms Horizon 2020 der Europäischen Union unter der Förder-vereinbarungs-Nr. 101033722 gefördert wurde.</a:t>
            </a:r>
            <a:endParaRPr lang="en-GB" sz="600" i="1" dirty="0">
              <a:solidFill>
                <a:schemeClr val="tx1">
                  <a:lumMod val="65000"/>
                  <a:lumOff val="35000"/>
                </a:schemeClr>
              </a:solidFill>
            </a:endParaRPr>
          </a:p>
        </p:txBody>
      </p:sp>
      <p:sp>
        <p:nvSpPr>
          <p:cNvPr id="3" name="Textfeld 2"/>
          <p:cNvSpPr txBox="1"/>
          <p:nvPr/>
        </p:nvSpPr>
        <p:spPr>
          <a:xfrm>
            <a:off x="297242" y="7114861"/>
            <a:ext cx="4727575" cy="307777"/>
          </a:xfrm>
          <a:prstGeom prst="rect">
            <a:avLst/>
          </a:prstGeom>
          <a:noFill/>
        </p:spPr>
        <p:txBody>
          <a:bodyPr wrap="square" lIns="91440" tIns="45720" rIns="91440" bIns="45720" rtlCol="0" anchor="t">
            <a:spAutoFit/>
          </a:bodyPr>
          <a:lstStyle/>
          <a:p>
            <a:r>
              <a:rPr lang="de-DE" sz="700" i="1" dirty="0">
                <a:solidFill>
                  <a:schemeClr val="tx1">
                    <a:lumMod val="65000"/>
                    <a:lumOff val="35000"/>
                  </a:schemeClr>
                </a:solidFill>
              </a:rPr>
              <a:t>Dieses Dokument © 2022 der Österreichischen Energieagentur ist lizenziert unter CC BY-NC-SA 4.0. Siehe Lizenzkopie</a:t>
            </a:r>
            <a:r>
              <a:rPr lang="de-DE" sz="700" dirty="0"/>
              <a:t> </a:t>
            </a:r>
            <a:r>
              <a:rPr lang="de-DE" sz="700" u="sng" dirty="0">
                <a:hlinkClick r:id="rId11"/>
              </a:rPr>
              <a:t>http://creativecommons.org/licenses/by-nc-sa/4.0/</a:t>
            </a:r>
            <a:endParaRPr lang="en-GB" sz="700" i="1" dirty="0">
              <a:solidFill>
                <a:srgbClr val="000000"/>
              </a:solidFill>
              <a:hlinkClick r:id="rId11" tooltip="http://creativecommons.org/licenses/by-nc-sa/4.0/">
                <a:extLst>
                  <a:ext uri="{A12FA001-AC4F-418D-AE19-62706E023703}">
                    <ahyp:hlinkClr xmlns:ahyp="http://schemas.microsoft.com/office/drawing/2018/hyperlinkcolor" val="tx"/>
                  </a:ext>
                </a:extLst>
              </a:hlinkClick>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BB8AF7E768EF5C48B6F9EF1239557C64" ma:contentTypeVersion="15" ma:contentTypeDescription="Ein neues Dokument erstellen." ma:contentTypeScope="" ma:versionID="cd92113762438860ce88adc5cf6676d5">
  <xsd:schema xmlns:xsd="http://www.w3.org/2001/XMLSchema" xmlns:xs="http://www.w3.org/2001/XMLSchema" xmlns:p="http://schemas.microsoft.com/office/2006/metadata/properties" xmlns:ns2="53df2b50-58d1-42a6-9827-eabe3a05731f" xmlns:ns3="165862f5-3ba3-4ecf-8286-b0051fd7c8e6" targetNamespace="http://schemas.microsoft.com/office/2006/metadata/properties" ma:root="true" ma:fieldsID="518fd1ff9187040b44e0599e9cd3eb63" ns2:_="" ns3:_="">
    <xsd:import namespace="53df2b50-58d1-42a6-9827-eabe3a05731f"/>
    <xsd:import namespace="165862f5-3ba3-4ecf-8286-b0051fd7c8e6"/>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lcf76f155ced4ddcb4097134ff3c332f" minOccurs="0"/>
                <xsd:element ref="ns3:TaxCatchAll" minOccurs="0"/>
                <xsd:element ref="ns2:MediaServiceDateTaken"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3df2b50-58d1-42a6-9827-eabe3a05731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lcf76f155ced4ddcb4097134ff3c332f" ma:index="17" nillable="true" ma:taxonomy="true" ma:internalName="lcf76f155ced4ddcb4097134ff3c332f" ma:taxonomyFieldName="MediaServiceImageTags" ma:displayName="Bildmarkierungen" ma:readOnly="false" ma:fieldId="{5cf76f15-5ced-4ddc-b409-7134ff3c332f}" ma:taxonomyMulti="true" ma:sspId="1a4b58a0-9718-4846-9899-380a9c6e2507" ma:termSetId="09814cd3-568e-fe90-9814-8d621ff8fb84" ma:anchorId="fba54fb3-c3e1-fe81-a776-ca4b69148c4d" ma:open="true" ma:isKeyword="false">
      <xsd:complexType>
        <xsd:sequence>
          <xsd:element ref="pc:Terms" minOccurs="0" maxOccurs="1"/>
        </xsd:sequence>
      </xsd:complexType>
    </xsd:element>
    <xsd:element name="MediaServiceDateTaken" ma:index="19" nillable="true" ma:displayName="MediaServiceDateTaken" ma:hidden="true" ma:internalName="MediaServiceDateTaken"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5862f5-3ba3-4ecf-8286-b0051fd7c8e6"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708d1664-8cd9-47d3-92d0-389e64d7bcbc}" ma:internalName="TaxCatchAll" ma:showField="CatchAllData" ma:web="165862f5-3ba3-4ecf-8286-b0051fd7c8e6">
      <xsd:complexType>
        <xsd:complexContent>
          <xsd:extension base="dms:MultiChoiceLookup">
            <xsd:sequence>
              <xsd:element name="Value" type="dms:Lookup" maxOccurs="unbounded" minOccurs="0" nillable="true"/>
            </xsd:sequence>
          </xsd:extension>
        </xsd:complexContent>
      </xsd:complexType>
    </xsd:element>
    <xsd:element name="SharedWithUsers" ma:index="21" nillable="true" ma:displayName="Freigegeben fü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Freigegeben für -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53df2b50-58d1-42a6-9827-eabe3a05731f">
      <Terms xmlns="http://schemas.microsoft.com/office/infopath/2007/PartnerControls"/>
    </lcf76f155ced4ddcb4097134ff3c332f>
    <TaxCatchAll xmlns="165862f5-3ba3-4ecf-8286-b0051fd7c8e6"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863B5D0-BCD0-46E3-A2CB-079A73C204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3df2b50-58d1-42a6-9827-eabe3a05731f"/>
    <ds:schemaRef ds:uri="165862f5-3ba3-4ecf-8286-b0051fd7c8e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63E82D4-4937-45D7-B5D2-808DC79F5E57}">
  <ds:schemaRefs>
    <ds:schemaRef ds:uri="53df2b50-58d1-42a6-9827-eabe3a05731f"/>
    <ds:schemaRef ds:uri="http://schemas.microsoft.com/office/2006/metadata/properties"/>
    <ds:schemaRef ds:uri="http://schemas.microsoft.com/office/2006/documentManagement/types"/>
    <ds:schemaRef ds:uri="http://schemas.openxmlformats.org/package/2006/metadata/core-properties"/>
    <ds:schemaRef ds:uri="http://purl.org/dc/elements/1.1/"/>
    <ds:schemaRef ds:uri="http://schemas.microsoft.com/office/infopath/2007/PartnerControls"/>
    <ds:schemaRef ds:uri="165862f5-3ba3-4ecf-8286-b0051fd7c8e6"/>
    <ds:schemaRef ds:uri="http://www.w3.org/XML/1998/namespace"/>
    <ds:schemaRef ds:uri="http://purl.org/dc/dcmitype/"/>
    <ds:schemaRef ds:uri="http://purl.org/dc/terms/"/>
  </ds:schemaRefs>
</ds:datastoreItem>
</file>

<file path=customXml/itemProps3.xml><?xml version="1.0" encoding="utf-8"?>
<ds:datastoreItem xmlns:ds="http://schemas.openxmlformats.org/officeDocument/2006/customXml" ds:itemID="{A54ABEA9-824B-4A1B-AAC4-F76C2A0F43D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430</Words>
  <Application>Microsoft Office PowerPoint</Application>
  <PresentationFormat>Benutzerdefiniert</PresentationFormat>
  <Paragraphs>37</Paragraphs>
  <Slides>2</Slides>
  <Notes>2</Notes>
  <HiddenSlides>0</HiddenSlides>
  <MMClips>0</MMClips>
  <ScaleCrop>false</ScaleCrop>
  <HeadingPairs>
    <vt:vector size="4" baseType="variant">
      <vt:variant>
        <vt:lpstr>Design</vt:lpstr>
      </vt:variant>
      <vt:variant>
        <vt:i4>1</vt:i4>
      </vt:variant>
      <vt:variant>
        <vt:lpstr>Folientitel</vt:lpstr>
      </vt:variant>
      <vt:variant>
        <vt:i4>2</vt:i4>
      </vt:variant>
    </vt:vector>
  </HeadingPairs>
  <TitlesOfParts>
    <vt:vector size="3" baseType="lpstr">
      <vt:lpstr>Office Theme</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Holzmann Angela</dc:creator>
  <cp:lastModifiedBy>Natascha Fenz</cp:lastModifiedBy>
  <cp:revision>76</cp:revision>
  <cp:lastPrinted>2022-11-08T11:14:05Z</cp:lastPrinted>
  <dcterms:created xsi:type="dcterms:W3CDTF">2022-11-08T10:37:21Z</dcterms:created>
  <dcterms:modified xsi:type="dcterms:W3CDTF">2023-03-08T13:33:24Z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2022-10-21T00:00:00Z</vt:filetime>
  </property>
  <property fmtid="{D5CDD505-2E9C-101B-9397-08002B2CF9AE}" pid="3" name="Creator">
    <vt:lpwstr>Adobe InDesign 18.0 (Macintosh)</vt:lpwstr>
  </property>
  <property fmtid="{D5CDD505-2E9C-101B-9397-08002B2CF9AE}" pid="4" name="LastSaved">
    <vt:filetime>2022-11-08T00:00:00Z</vt:filetime>
  </property>
  <property fmtid="{D5CDD505-2E9C-101B-9397-08002B2CF9AE}" pid="5" name="Producer">
    <vt:lpwstr>Adobe PDF Library 17.0</vt:lpwstr>
  </property>
  <property fmtid="{D5CDD505-2E9C-101B-9397-08002B2CF9AE}" pid="6" name="ContentTypeId">
    <vt:lpwstr>0x010100BB8AF7E768EF5C48B6F9EF1239557C64</vt:lpwstr>
  </property>
  <property fmtid="{D5CDD505-2E9C-101B-9397-08002B2CF9AE}" pid="7" name="MediaServiceImageTags">
    <vt:lpwstr/>
  </property>
</Properties>
</file>